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360" r:id="rId3"/>
    <p:sldId id="368" r:id="rId4"/>
    <p:sldId id="369" r:id="rId5"/>
    <p:sldId id="345" r:id="rId6"/>
    <p:sldId id="346" r:id="rId7"/>
    <p:sldId id="270" r:id="rId8"/>
    <p:sldId id="363" r:id="rId9"/>
    <p:sldId id="343" r:id="rId10"/>
    <p:sldId id="371" r:id="rId11"/>
    <p:sldId id="349" r:id="rId12"/>
    <p:sldId id="365" r:id="rId13"/>
    <p:sldId id="347" r:id="rId14"/>
    <p:sldId id="348" r:id="rId15"/>
    <p:sldId id="366" r:id="rId16"/>
    <p:sldId id="367" r:id="rId17"/>
    <p:sldId id="375" r:id="rId18"/>
    <p:sldId id="350" r:id="rId19"/>
    <p:sldId id="351" r:id="rId20"/>
    <p:sldId id="355" r:id="rId21"/>
    <p:sldId id="377" r:id="rId22"/>
    <p:sldId id="370" r:id="rId23"/>
    <p:sldId id="364" r:id="rId24"/>
    <p:sldId id="376" r:id="rId25"/>
    <p:sldId id="378" r:id="rId26"/>
    <p:sldId id="379" r:id="rId27"/>
    <p:sldId id="373" r:id="rId28"/>
    <p:sldId id="380" r:id="rId29"/>
    <p:sldId id="381" r:id="rId30"/>
    <p:sldId id="389" r:id="rId31"/>
    <p:sldId id="374" r:id="rId32"/>
    <p:sldId id="382" r:id="rId33"/>
    <p:sldId id="383" r:id="rId34"/>
    <p:sldId id="390" r:id="rId35"/>
    <p:sldId id="393" r:id="rId36"/>
    <p:sldId id="394" r:id="rId37"/>
    <p:sldId id="384" r:id="rId38"/>
    <p:sldId id="385" r:id="rId39"/>
    <p:sldId id="386" r:id="rId40"/>
    <p:sldId id="387" r:id="rId41"/>
    <p:sldId id="388" r:id="rId42"/>
    <p:sldId id="396" r:id="rId43"/>
    <p:sldId id="397" r:id="rId44"/>
    <p:sldId id="395" r:id="rId45"/>
    <p:sldId id="399" r:id="rId46"/>
    <p:sldId id="400" r:id="rId47"/>
    <p:sldId id="401" r:id="rId48"/>
    <p:sldId id="402" r:id="rId49"/>
    <p:sldId id="403" r:id="rId50"/>
    <p:sldId id="404" r:id="rId51"/>
    <p:sldId id="37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762ED4-8615-497C-A554-CC7A272C1D4E}" v="4" dt="2023-02-10T04:59:51.4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landa Jackson" userId="6ad79f89718f1441" providerId="LiveId" clId="{27762ED4-8615-497C-A554-CC7A272C1D4E}"/>
    <pc:docChg chg="undo custSel delSld modSld sldOrd">
      <pc:chgData name="Yolanda Jackson" userId="6ad79f89718f1441" providerId="LiveId" clId="{27762ED4-8615-497C-A554-CC7A272C1D4E}" dt="2023-02-10T05:00:04.117" v="113" actId="14100"/>
      <pc:docMkLst>
        <pc:docMk/>
      </pc:docMkLst>
      <pc:sldChg chg="addSp delSp modSp mod setBg setClrOvrMap delDesignElem">
        <pc:chgData name="Yolanda Jackson" userId="6ad79f89718f1441" providerId="LiveId" clId="{27762ED4-8615-497C-A554-CC7A272C1D4E}" dt="2023-02-10T04:52:01.737" v="49" actId="26606"/>
        <pc:sldMkLst>
          <pc:docMk/>
          <pc:sldMk cId="2988872637" sldId="256"/>
        </pc:sldMkLst>
        <pc:spChg chg="mod">
          <ac:chgData name="Yolanda Jackson" userId="6ad79f89718f1441" providerId="LiveId" clId="{27762ED4-8615-497C-A554-CC7A272C1D4E}" dt="2023-02-10T04:52:01.737" v="49" actId="26606"/>
          <ac:spMkLst>
            <pc:docMk/>
            <pc:sldMk cId="2988872637" sldId="256"/>
            <ac:spMk id="2" creationId="{94800102-A1B4-4FBD-B865-2DECC6B69FF2}"/>
          </ac:spMkLst>
        </pc:spChg>
        <pc:spChg chg="mod">
          <ac:chgData name="Yolanda Jackson" userId="6ad79f89718f1441" providerId="LiveId" clId="{27762ED4-8615-497C-A554-CC7A272C1D4E}" dt="2023-02-10T04:52:01.737" v="49" actId="26606"/>
          <ac:spMkLst>
            <pc:docMk/>
            <pc:sldMk cId="2988872637" sldId="256"/>
            <ac:spMk id="3" creationId="{5D546B76-AA6B-4024-B2D2-BB02E164EE17}"/>
          </ac:spMkLst>
        </pc:spChg>
        <pc:spChg chg="add">
          <ac:chgData name="Yolanda Jackson" userId="6ad79f89718f1441" providerId="LiveId" clId="{27762ED4-8615-497C-A554-CC7A272C1D4E}" dt="2023-02-10T04:52:01.737" v="49" actId="26606"/>
          <ac:spMkLst>
            <pc:docMk/>
            <pc:sldMk cId="2988872637" sldId="256"/>
            <ac:spMk id="5" creationId="{787F4F1C-8D3D-4EC1-B72D-A0470A5A08B8}"/>
          </ac:spMkLst>
        </pc:spChg>
        <pc:spChg chg="add del">
          <ac:chgData name="Yolanda Jackson" userId="6ad79f89718f1441" providerId="LiveId" clId="{27762ED4-8615-497C-A554-CC7A272C1D4E}" dt="2023-02-10T04:51:49.146" v="30"/>
          <ac:spMkLst>
            <pc:docMk/>
            <pc:sldMk cId="2988872637" sldId="256"/>
            <ac:spMk id="8" creationId="{1C69834E-5EEE-4D61-833E-04928896454C}"/>
          </ac:spMkLst>
        </pc:spChg>
        <pc:spChg chg="add del">
          <ac:chgData name="Yolanda Jackson" userId="6ad79f89718f1441" providerId="LiveId" clId="{27762ED4-8615-497C-A554-CC7A272C1D4E}" dt="2023-02-10T04:51:49.146" v="30"/>
          <ac:spMkLst>
            <pc:docMk/>
            <pc:sldMk cId="2988872637" sldId="256"/>
            <ac:spMk id="10" creationId="{58E5D9BA-46E7-4BFA-9C74-75495BF6F54D}"/>
          </ac:spMkLst>
        </pc:spChg>
        <pc:spChg chg="add del">
          <ac:chgData name="Yolanda Jackson" userId="6ad79f89718f1441" providerId="LiveId" clId="{27762ED4-8615-497C-A554-CC7A272C1D4E}" dt="2023-02-10T04:51:49.146" v="30"/>
          <ac:spMkLst>
            <pc:docMk/>
            <pc:sldMk cId="2988872637" sldId="256"/>
            <ac:spMk id="12" creationId="{5B033D76-5800-44B6-AFE9-EE2106935115}"/>
          </ac:spMkLst>
        </pc:spChg>
        <pc:spChg chg="add del">
          <ac:chgData name="Yolanda Jackson" userId="6ad79f89718f1441" providerId="LiveId" clId="{27762ED4-8615-497C-A554-CC7A272C1D4E}" dt="2023-02-10T04:51:49.146" v="30"/>
          <ac:spMkLst>
            <pc:docMk/>
            <pc:sldMk cId="2988872637" sldId="256"/>
            <ac:spMk id="14" creationId="{522D6F85-FFBA-4F81-AEE5-AAA17CB7AA98}"/>
          </ac:spMkLst>
        </pc:spChg>
        <pc:spChg chg="add del">
          <ac:chgData name="Yolanda Jackson" userId="6ad79f89718f1441" providerId="LiveId" clId="{27762ED4-8615-497C-A554-CC7A272C1D4E}" dt="2023-02-10T04:51:49.146" v="30"/>
          <ac:spMkLst>
            <pc:docMk/>
            <pc:sldMk cId="2988872637" sldId="256"/>
            <ac:spMk id="16" creationId="{13B31514-E6DF-4357-9EEA-EFB7983080DA}"/>
          </ac:spMkLst>
        </pc:spChg>
        <pc:grpChg chg="add">
          <ac:chgData name="Yolanda Jackson" userId="6ad79f89718f1441" providerId="LiveId" clId="{27762ED4-8615-497C-A554-CC7A272C1D4E}" dt="2023-02-10T04:52:01.737" v="49" actId="26606"/>
          <ac:grpSpMkLst>
            <pc:docMk/>
            <pc:sldMk cId="2988872637" sldId="256"/>
            <ac:grpSpMk id="6" creationId="{D1E3DD61-64DB-46AD-B249-E273CD86B051}"/>
          </ac:grpSpMkLst>
        </pc:grpChg>
        <pc:picChg chg="add del">
          <ac:chgData name="Yolanda Jackson" userId="6ad79f89718f1441" providerId="LiveId" clId="{27762ED4-8615-497C-A554-CC7A272C1D4E}" dt="2023-02-10T04:51:49.146" v="30"/>
          <ac:picMkLst>
            <pc:docMk/>
            <pc:sldMk cId="2988872637" sldId="256"/>
            <ac:picMk id="20" creationId="{1EDE8358-DCAB-4435-B043-58877C674356}"/>
          </ac:picMkLst>
        </pc:picChg>
        <pc:cxnChg chg="add del">
          <ac:chgData name="Yolanda Jackson" userId="6ad79f89718f1441" providerId="LiveId" clId="{27762ED4-8615-497C-A554-CC7A272C1D4E}" dt="2023-02-10T04:51:49.146" v="30"/>
          <ac:cxnSpMkLst>
            <pc:docMk/>
            <pc:sldMk cId="2988872637" sldId="256"/>
            <ac:cxnSpMk id="18" creationId="{412BDC66-00FA-4A3F-9BC7-BE05FF7705F8}"/>
          </ac:cxnSpMkLst>
        </pc:cxnChg>
      </pc:sldChg>
      <pc:sldChg chg="addSp modSp mod setBg">
        <pc:chgData name="Yolanda Jackson" userId="6ad79f89718f1441" providerId="LiveId" clId="{27762ED4-8615-497C-A554-CC7A272C1D4E}" dt="2023-02-10T04:59:51.401" v="110" actId="255"/>
        <pc:sldMkLst>
          <pc:docMk/>
          <pc:sldMk cId="734090231" sldId="270"/>
        </pc:sldMkLst>
        <pc:spChg chg="mod">
          <ac:chgData name="Yolanda Jackson" userId="6ad79f89718f1441" providerId="LiveId" clId="{27762ED4-8615-497C-A554-CC7A272C1D4E}" dt="2023-02-10T04:52:34.745" v="53" actId="26606"/>
          <ac:spMkLst>
            <pc:docMk/>
            <pc:sldMk cId="734090231" sldId="270"/>
            <ac:spMk id="2" creationId="{00000000-0000-0000-0000-000000000000}"/>
          </ac:spMkLst>
        </pc:spChg>
        <pc:spChg chg="mod">
          <ac:chgData name="Yolanda Jackson" userId="6ad79f89718f1441" providerId="LiveId" clId="{27762ED4-8615-497C-A554-CC7A272C1D4E}" dt="2023-02-10T04:59:51.401" v="110" actId="255"/>
          <ac:spMkLst>
            <pc:docMk/>
            <pc:sldMk cId="734090231" sldId="270"/>
            <ac:spMk id="3" creationId="{00000000-0000-0000-0000-000000000000}"/>
          </ac:spMkLst>
        </pc:spChg>
        <pc:spChg chg="add">
          <ac:chgData name="Yolanda Jackson" userId="6ad79f89718f1441" providerId="LiveId" clId="{27762ED4-8615-497C-A554-CC7A272C1D4E}" dt="2023-02-10T04:52:34.745" v="53" actId="26606"/>
          <ac:spMkLst>
            <pc:docMk/>
            <pc:sldMk cId="734090231" sldId="270"/>
            <ac:spMk id="8" creationId="{C7FA33FF-088D-4F16-95A2-2C64D353DEA8}"/>
          </ac:spMkLst>
        </pc:spChg>
        <pc:spChg chg="add">
          <ac:chgData name="Yolanda Jackson" userId="6ad79f89718f1441" providerId="LiveId" clId="{27762ED4-8615-497C-A554-CC7A272C1D4E}" dt="2023-02-10T04:52:34.745" v="53" actId="26606"/>
          <ac:spMkLst>
            <pc:docMk/>
            <pc:sldMk cId="734090231" sldId="270"/>
            <ac:spMk id="10" creationId="{A376EFB1-01CF-419F-ABF1-2AF02BBFCBD1}"/>
          </ac:spMkLst>
        </pc:spChg>
        <pc:spChg chg="add">
          <ac:chgData name="Yolanda Jackson" userId="6ad79f89718f1441" providerId="LiveId" clId="{27762ED4-8615-497C-A554-CC7A272C1D4E}" dt="2023-02-10T04:52:34.745" v="53" actId="26606"/>
          <ac:spMkLst>
            <pc:docMk/>
            <pc:sldMk cId="734090231" sldId="270"/>
            <ac:spMk id="12" creationId="{FF9DEA15-78BD-4750-AA18-B9F28A6D5AB8}"/>
          </ac:spMkLst>
        </pc:spChg>
      </pc:sldChg>
      <pc:sldChg chg="addSp modSp mod setBg">
        <pc:chgData name="Yolanda Jackson" userId="6ad79f89718f1441" providerId="LiveId" clId="{27762ED4-8615-497C-A554-CC7A272C1D4E}" dt="2023-02-10T04:52:47.804" v="55" actId="26606"/>
        <pc:sldMkLst>
          <pc:docMk/>
          <pc:sldMk cId="3484218368" sldId="343"/>
        </pc:sldMkLst>
        <pc:spChg chg="mod">
          <ac:chgData name="Yolanda Jackson" userId="6ad79f89718f1441" providerId="LiveId" clId="{27762ED4-8615-497C-A554-CC7A272C1D4E}" dt="2023-02-10T04:52:47.804" v="55" actId="26606"/>
          <ac:spMkLst>
            <pc:docMk/>
            <pc:sldMk cId="3484218368" sldId="343"/>
            <ac:spMk id="2" creationId="{00000000-0000-0000-0000-000000000000}"/>
          </ac:spMkLst>
        </pc:spChg>
        <pc:spChg chg="mod">
          <ac:chgData name="Yolanda Jackson" userId="6ad79f89718f1441" providerId="LiveId" clId="{27762ED4-8615-497C-A554-CC7A272C1D4E}" dt="2023-02-10T04:52:47.804" v="55" actId="26606"/>
          <ac:spMkLst>
            <pc:docMk/>
            <pc:sldMk cId="3484218368" sldId="343"/>
            <ac:spMk id="3" creationId="{00000000-0000-0000-0000-000000000000}"/>
          </ac:spMkLst>
        </pc:spChg>
        <pc:spChg chg="add">
          <ac:chgData name="Yolanda Jackson" userId="6ad79f89718f1441" providerId="LiveId" clId="{27762ED4-8615-497C-A554-CC7A272C1D4E}" dt="2023-02-10T04:52:47.804" v="55" actId="26606"/>
          <ac:spMkLst>
            <pc:docMk/>
            <pc:sldMk cId="3484218368" sldId="343"/>
            <ac:spMk id="8" creationId="{C7FA33FF-088D-4F16-95A2-2C64D353DEA8}"/>
          </ac:spMkLst>
        </pc:spChg>
        <pc:spChg chg="add">
          <ac:chgData name="Yolanda Jackson" userId="6ad79f89718f1441" providerId="LiveId" clId="{27762ED4-8615-497C-A554-CC7A272C1D4E}" dt="2023-02-10T04:52:47.804" v="55" actId="26606"/>
          <ac:spMkLst>
            <pc:docMk/>
            <pc:sldMk cId="3484218368" sldId="343"/>
            <ac:spMk id="10" creationId="{A376EFB1-01CF-419F-ABF1-2AF02BBFCBD1}"/>
          </ac:spMkLst>
        </pc:spChg>
        <pc:spChg chg="add">
          <ac:chgData name="Yolanda Jackson" userId="6ad79f89718f1441" providerId="LiveId" clId="{27762ED4-8615-497C-A554-CC7A272C1D4E}" dt="2023-02-10T04:52:47.804" v="55" actId="26606"/>
          <ac:spMkLst>
            <pc:docMk/>
            <pc:sldMk cId="3484218368" sldId="343"/>
            <ac:spMk id="12" creationId="{FF9DEA15-78BD-4750-AA18-B9F28A6D5AB8}"/>
          </ac:spMkLst>
        </pc:spChg>
      </pc:sldChg>
      <pc:sldChg chg="addSp modSp mod ord setBg">
        <pc:chgData name="Yolanda Jackson" userId="6ad79f89718f1441" providerId="LiveId" clId="{27762ED4-8615-497C-A554-CC7A272C1D4E}" dt="2023-02-10T04:59:34.687" v="108" actId="14100"/>
        <pc:sldMkLst>
          <pc:docMk/>
          <pc:sldMk cId="2590705547" sldId="345"/>
        </pc:sldMkLst>
        <pc:spChg chg="mod">
          <ac:chgData name="Yolanda Jackson" userId="6ad79f89718f1441" providerId="LiveId" clId="{27762ED4-8615-497C-A554-CC7A272C1D4E}" dt="2023-02-10T04:56:28.865" v="92" actId="26606"/>
          <ac:spMkLst>
            <pc:docMk/>
            <pc:sldMk cId="2590705547" sldId="345"/>
            <ac:spMk id="2" creationId="{00000000-0000-0000-0000-000000000000}"/>
          </ac:spMkLst>
        </pc:spChg>
        <pc:spChg chg="mod">
          <ac:chgData name="Yolanda Jackson" userId="6ad79f89718f1441" providerId="LiveId" clId="{27762ED4-8615-497C-A554-CC7A272C1D4E}" dt="2023-02-10T04:59:34.687" v="108" actId="14100"/>
          <ac:spMkLst>
            <pc:docMk/>
            <pc:sldMk cId="2590705547" sldId="345"/>
            <ac:spMk id="3" creationId="{00000000-0000-0000-0000-000000000000}"/>
          </ac:spMkLst>
        </pc:spChg>
        <pc:spChg chg="add">
          <ac:chgData name="Yolanda Jackson" userId="6ad79f89718f1441" providerId="LiveId" clId="{27762ED4-8615-497C-A554-CC7A272C1D4E}" dt="2023-02-10T04:56:28.865" v="92" actId="26606"/>
          <ac:spMkLst>
            <pc:docMk/>
            <pc:sldMk cId="2590705547" sldId="345"/>
            <ac:spMk id="8" creationId="{C7FA33FF-088D-4F16-95A2-2C64D353DEA8}"/>
          </ac:spMkLst>
        </pc:spChg>
        <pc:spChg chg="add">
          <ac:chgData name="Yolanda Jackson" userId="6ad79f89718f1441" providerId="LiveId" clId="{27762ED4-8615-497C-A554-CC7A272C1D4E}" dt="2023-02-10T04:56:28.865" v="92" actId="26606"/>
          <ac:spMkLst>
            <pc:docMk/>
            <pc:sldMk cId="2590705547" sldId="345"/>
            <ac:spMk id="10" creationId="{A376EFB1-01CF-419F-ABF1-2AF02BBFCBD1}"/>
          </ac:spMkLst>
        </pc:spChg>
        <pc:spChg chg="add">
          <ac:chgData name="Yolanda Jackson" userId="6ad79f89718f1441" providerId="LiveId" clId="{27762ED4-8615-497C-A554-CC7A272C1D4E}" dt="2023-02-10T04:56:28.865" v="92" actId="26606"/>
          <ac:spMkLst>
            <pc:docMk/>
            <pc:sldMk cId="2590705547" sldId="345"/>
            <ac:spMk id="12" creationId="{FF9DEA15-78BD-4750-AA18-B9F28A6D5AB8}"/>
          </ac:spMkLst>
        </pc:spChg>
      </pc:sldChg>
      <pc:sldChg chg="addSp delSp modSp mod setBg setClrOvrMap">
        <pc:chgData name="Yolanda Jackson" userId="6ad79f89718f1441" providerId="LiveId" clId="{27762ED4-8615-497C-A554-CC7A272C1D4E}" dt="2023-02-10T04:59:43.887" v="109" actId="255"/>
        <pc:sldMkLst>
          <pc:docMk/>
          <pc:sldMk cId="1483478400" sldId="346"/>
        </pc:sldMkLst>
        <pc:spChg chg="mod">
          <ac:chgData name="Yolanda Jackson" userId="6ad79f89718f1441" providerId="LiveId" clId="{27762ED4-8615-497C-A554-CC7A272C1D4E}" dt="2023-02-10T04:52:21.670" v="52" actId="26606"/>
          <ac:spMkLst>
            <pc:docMk/>
            <pc:sldMk cId="1483478400" sldId="346"/>
            <ac:spMk id="2" creationId="{00000000-0000-0000-0000-000000000000}"/>
          </ac:spMkLst>
        </pc:spChg>
        <pc:spChg chg="mod">
          <ac:chgData name="Yolanda Jackson" userId="6ad79f89718f1441" providerId="LiveId" clId="{27762ED4-8615-497C-A554-CC7A272C1D4E}" dt="2023-02-10T04:59:43.887" v="109" actId="255"/>
          <ac:spMkLst>
            <pc:docMk/>
            <pc:sldMk cId="1483478400" sldId="346"/>
            <ac:spMk id="3" creationId="{00000000-0000-0000-0000-000000000000}"/>
          </ac:spMkLst>
        </pc:spChg>
        <pc:spChg chg="add del">
          <ac:chgData name="Yolanda Jackson" userId="6ad79f89718f1441" providerId="LiveId" clId="{27762ED4-8615-497C-A554-CC7A272C1D4E}" dt="2023-02-10T04:52:21.670" v="51" actId="26606"/>
          <ac:spMkLst>
            <pc:docMk/>
            <pc:sldMk cId="1483478400" sldId="346"/>
            <ac:spMk id="8" creationId="{C6D09588-9668-4D38-8AD4-C27CF2B2D41C}"/>
          </ac:spMkLst>
        </pc:spChg>
        <pc:spChg chg="add">
          <ac:chgData name="Yolanda Jackson" userId="6ad79f89718f1441" providerId="LiveId" clId="{27762ED4-8615-497C-A554-CC7A272C1D4E}" dt="2023-02-10T04:52:21.670" v="52" actId="26606"/>
          <ac:spMkLst>
            <pc:docMk/>
            <pc:sldMk cId="1483478400" sldId="346"/>
            <ac:spMk id="12" creationId="{FF9DEA15-78BD-4750-AA18-B9F28A6D5AB8}"/>
          </ac:spMkLst>
        </pc:spChg>
        <pc:spChg chg="add">
          <ac:chgData name="Yolanda Jackson" userId="6ad79f89718f1441" providerId="LiveId" clId="{27762ED4-8615-497C-A554-CC7A272C1D4E}" dt="2023-02-10T04:52:21.670" v="52" actId="26606"/>
          <ac:spMkLst>
            <pc:docMk/>
            <pc:sldMk cId="1483478400" sldId="346"/>
            <ac:spMk id="16" creationId="{C7FA33FF-088D-4F16-95A2-2C64D353DEA8}"/>
          </ac:spMkLst>
        </pc:spChg>
        <pc:spChg chg="add">
          <ac:chgData name="Yolanda Jackson" userId="6ad79f89718f1441" providerId="LiveId" clId="{27762ED4-8615-497C-A554-CC7A272C1D4E}" dt="2023-02-10T04:52:21.670" v="52" actId="26606"/>
          <ac:spMkLst>
            <pc:docMk/>
            <pc:sldMk cId="1483478400" sldId="346"/>
            <ac:spMk id="17" creationId="{A376EFB1-01CF-419F-ABF1-2AF02BBFCBD1}"/>
          </ac:spMkLst>
        </pc:spChg>
        <pc:grpChg chg="add del">
          <ac:chgData name="Yolanda Jackson" userId="6ad79f89718f1441" providerId="LiveId" clId="{27762ED4-8615-497C-A554-CC7A272C1D4E}" dt="2023-02-10T04:52:21.670" v="51" actId="26606"/>
          <ac:grpSpMkLst>
            <pc:docMk/>
            <pc:sldMk cId="1483478400" sldId="346"/>
            <ac:grpSpMk id="10" creationId="{95A28492-272D-4814-AE2C-61575C989EA3}"/>
          </ac:grpSpMkLst>
        </pc:grpChg>
      </pc:sldChg>
      <pc:sldChg chg="addSp modSp mod setBg setClrOvrMap">
        <pc:chgData name="Yolanda Jackson" userId="6ad79f89718f1441" providerId="LiveId" clId="{27762ED4-8615-497C-A554-CC7A272C1D4E}" dt="2023-02-10T04:54:15.254" v="71" actId="113"/>
        <pc:sldMkLst>
          <pc:docMk/>
          <pc:sldMk cId="2236339124" sldId="347"/>
        </pc:sldMkLst>
        <pc:spChg chg="mod">
          <ac:chgData name="Yolanda Jackson" userId="6ad79f89718f1441" providerId="LiveId" clId="{27762ED4-8615-497C-A554-CC7A272C1D4E}" dt="2023-02-10T04:54:10.067" v="70" actId="26606"/>
          <ac:spMkLst>
            <pc:docMk/>
            <pc:sldMk cId="2236339124" sldId="347"/>
            <ac:spMk id="2" creationId="{00000000-0000-0000-0000-000000000000}"/>
          </ac:spMkLst>
        </pc:spChg>
        <pc:spChg chg="mod">
          <ac:chgData name="Yolanda Jackson" userId="6ad79f89718f1441" providerId="LiveId" clId="{27762ED4-8615-497C-A554-CC7A272C1D4E}" dt="2023-02-10T04:54:15.254" v="71" actId="113"/>
          <ac:spMkLst>
            <pc:docMk/>
            <pc:sldMk cId="2236339124" sldId="347"/>
            <ac:spMk id="3" creationId="{00000000-0000-0000-0000-000000000000}"/>
          </ac:spMkLst>
        </pc:spChg>
        <pc:spChg chg="add">
          <ac:chgData name="Yolanda Jackson" userId="6ad79f89718f1441" providerId="LiveId" clId="{27762ED4-8615-497C-A554-CC7A272C1D4E}" dt="2023-02-10T04:54:10.067" v="70" actId="26606"/>
          <ac:spMkLst>
            <pc:docMk/>
            <pc:sldMk cId="2236339124" sldId="347"/>
            <ac:spMk id="8" creationId="{DFF2AC85-FAA0-4844-813F-83C04D7382E2}"/>
          </ac:spMkLst>
        </pc:spChg>
        <pc:spChg chg="add">
          <ac:chgData name="Yolanda Jackson" userId="6ad79f89718f1441" providerId="LiveId" clId="{27762ED4-8615-497C-A554-CC7A272C1D4E}" dt="2023-02-10T04:54:10.067" v="70" actId="26606"/>
          <ac:spMkLst>
            <pc:docMk/>
            <pc:sldMk cId="2236339124" sldId="347"/>
            <ac:spMk id="10" creationId="{89CC0F1E-BAA2-47B1-8F83-7ECB9FD9E009}"/>
          </ac:spMkLst>
        </pc:spChg>
      </pc:sldChg>
      <pc:sldChg chg="addSp modSp mod setBg setClrOvrMap">
        <pc:chgData name="Yolanda Jackson" userId="6ad79f89718f1441" providerId="LiveId" clId="{27762ED4-8615-497C-A554-CC7A272C1D4E}" dt="2023-02-10T04:54:22.861" v="72" actId="26606"/>
        <pc:sldMkLst>
          <pc:docMk/>
          <pc:sldMk cId="3177849305" sldId="348"/>
        </pc:sldMkLst>
        <pc:spChg chg="mod">
          <ac:chgData name="Yolanda Jackson" userId="6ad79f89718f1441" providerId="LiveId" clId="{27762ED4-8615-497C-A554-CC7A272C1D4E}" dt="2023-02-10T04:54:22.861" v="72" actId="26606"/>
          <ac:spMkLst>
            <pc:docMk/>
            <pc:sldMk cId="3177849305" sldId="348"/>
            <ac:spMk id="2" creationId="{00000000-0000-0000-0000-000000000000}"/>
          </ac:spMkLst>
        </pc:spChg>
        <pc:spChg chg="mod">
          <ac:chgData name="Yolanda Jackson" userId="6ad79f89718f1441" providerId="LiveId" clId="{27762ED4-8615-497C-A554-CC7A272C1D4E}" dt="2023-02-10T04:54:22.861" v="72" actId="26606"/>
          <ac:spMkLst>
            <pc:docMk/>
            <pc:sldMk cId="3177849305" sldId="348"/>
            <ac:spMk id="3" creationId="{00000000-0000-0000-0000-000000000000}"/>
          </ac:spMkLst>
        </pc:spChg>
        <pc:spChg chg="add">
          <ac:chgData name="Yolanda Jackson" userId="6ad79f89718f1441" providerId="LiveId" clId="{27762ED4-8615-497C-A554-CC7A272C1D4E}" dt="2023-02-10T04:54:22.861" v="72" actId="26606"/>
          <ac:spMkLst>
            <pc:docMk/>
            <pc:sldMk cId="3177849305" sldId="348"/>
            <ac:spMk id="8" creationId="{DFF2AC85-FAA0-4844-813F-83C04D7382E2}"/>
          </ac:spMkLst>
        </pc:spChg>
        <pc:spChg chg="add">
          <ac:chgData name="Yolanda Jackson" userId="6ad79f89718f1441" providerId="LiveId" clId="{27762ED4-8615-497C-A554-CC7A272C1D4E}" dt="2023-02-10T04:54:22.861" v="72" actId="26606"/>
          <ac:spMkLst>
            <pc:docMk/>
            <pc:sldMk cId="3177849305" sldId="348"/>
            <ac:spMk id="10" creationId="{89CC0F1E-BAA2-47B1-8F83-7ECB9FD9E009}"/>
          </ac:spMkLst>
        </pc:spChg>
      </pc:sldChg>
      <pc:sldChg chg="addSp modSp mod setBg">
        <pc:chgData name="Yolanda Jackson" userId="6ad79f89718f1441" providerId="LiveId" clId="{27762ED4-8615-497C-A554-CC7A272C1D4E}" dt="2023-02-10T04:53:44.730" v="67" actId="14100"/>
        <pc:sldMkLst>
          <pc:docMk/>
          <pc:sldMk cId="4008474277" sldId="349"/>
        </pc:sldMkLst>
        <pc:spChg chg="mod">
          <ac:chgData name="Yolanda Jackson" userId="6ad79f89718f1441" providerId="LiveId" clId="{27762ED4-8615-497C-A554-CC7A272C1D4E}" dt="2023-02-10T04:53:32.810" v="65" actId="26606"/>
          <ac:spMkLst>
            <pc:docMk/>
            <pc:sldMk cId="4008474277" sldId="349"/>
            <ac:spMk id="2" creationId="{00000000-0000-0000-0000-000000000000}"/>
          </ac:spMkLst>
        </pc:spChg>
        <pc:spChg chg="mod">
          <ac:chgData name="Yolanda Jackson" userId="6ad79f89718f1441" providerId="LiveId" clId="{27762ED4-8615-497C-A554-CC7A272C1D4E}" dt="2023-02-10T04:53:44.730" v="67" actId="14100"/>
          <ac:spMkLst>
            <pc:docMk/>
            <pc:sldMk cId="4008474277" sldId="349"/>
            <ac:spMk id="3" creationId="{00000000-0000-0000-0000-000000000000}"/>
          </ac:spMkLst>
        </pc:spChg>
        <pc:spChg chg="add">
          <ac:chgData name="Yolanda Jackson" userId="6ad79f89718f1441" providerId="LiveId" clId="{27762ED4-8615-497C-A554-CC7A272C1D4E}" dt="2023-02-10T04:53:32.810" v="65" actId="26606"/>
          <ac:spMkLst>
            <pc:docMk/>
            <pc:sldMk cId="4008474277" sldId="349"/>
            <ac:spMk id="8" creationId="{7264F718-7FAC-4056-9FA9-A603EC682FE7}"/>
          </ac:spMkLst>
        </pc:spChg>
        <pc:spChg chg="add">
          <ac:chgData name="Yolanda Jackson" userId="6ad79f89718f1441" providerId="LiveId" clId="{27762ED4-8615-497C-A554-CC7A272C1D4E}" dt="2023-02-10T04:53:32.810" v="65" actId="26606"/>
          <ac:spMkLst>
            <pc:docMk/>
            <pc:sldMk cId="4008474277" sldId="349"/>
            <ac:spMk id="10" creationId="{F74639F7-E3C7-4165-A83E-6386A86BA1DA}"/>
          </ac:spMkLst>
        </pc:spChg>
        <pc:spChg chg="add">
          <ac:chgData name="Yolanda Jackson" userId="6ad79f89718f1441" providerId="LiveId" clId="{27762ED4-8615-497C-A554-CC7A272C1D4E}" dt="2023-02-10T04:53:32.810" v="65" actId="26606"/>
          <ac:spMkLst>
            <pc:docMk/>
            <pc:sldMk cId="4008474277" sldId="349"/>
            <ac:spMk id="12" creationId="{8B3AF0F1-707A-463E-B5EE-33C63A40CFC9}"/>
          </ac:spMkLst>
        </pc:spChg>
      </pc:sldChg>
      <pc:sldChg chg="addSp modSp mod setBg">
        <pc:chgData name="Yolanda Jackson" userId="6ad79f89718f1441" providerId="LiveId" clId="{27762ED4-8615-497C-A554-CC7A272C1D4E}" dt="2023-02-10T04:55:27.535" v="82" actId="26606"/>
        <pc:sldMkLst>
          <pc:docMk/>
          <pc:sldMk cId="1747996401" sldId="350"/>
        </pc:sldMkLst>
        <pc:spChg chg="mod">
          <ac:chgData name="Yolanda Jackson" userId="6ad79f89718f1441" providerId="LiveId" clId="{27762ED4-8615-497C-A554-CC7A272C1D4E}" dt="2023-02-10T04:55:27.535" v="82" actId="26606"/>
          <ac:spMkLst>
            <pc:docMk/>
            <pc:sldMk cId="1747996401" sldId="350"/>
            <ac:spMk id="2" creationId="{00000000-0000-0000-0000-000000000000}"/>
          </ac:spMkLst>
        </pc:spChg>
        <pc:spChg chg="mod">
          <ac:chgData name="Yolanda Jackson" userId="6ad79f89718f1441" providerId="LiveId" clId="{27762ED4-8615-497C-A554-CC7A272C1D4E}" dt="2023-02-10T04:55:27.535" v="82" actId="26606"/>
          <ac:spMkLst>
            <pc:docMk/>
            <pc:sldMk cId="1747996401" sldId="350"/>
            <ac:spMk id="3" creationId="{00000000-0000-0000-0000-000000000000}"/>
          </ac:spMkLst>
        </pc:spChg>
        <pc:spChg chg="add">
          <ac:chgData name="Yolanda Jackson" userId="6ad79f89718f1441" providerId="LiveId" clId="{27762ED4-8615-497C-A554-CC7A272C1D4E}" dt="2023-02-10T04:55:27.535" v="82" actId="26606"/>
          <ac:spMkLst>
            <pc:docMk/>
            <pc:sldMk cId="1747996401" sldId="350"/>
            <ac:spMk id="8" creationId="{C7FA33FF-088D-4F16-95A2-2C64D353DEA8}"/>
          </ac:spMkLst>
        </pc:spChg>
        <pc:spChg chg="add">
          <ac:chgData name="Yolanda Jackson" userId="6ad79f89718f1441" providerId="LiveId" clId="{27762ED4-8615-497C-A554-CC7A272C1D4E}" dt="2023-02-10T04:55:27.535" v="82" actId="26606"/>
          <ac:spMkLst>
            <pc:docMk/>
            <pc:sldMk cId="1747996401" sldId="350"/>
            <ac:spMk id="10" creationId="{A376EFB1-01CF-419F-ABF1-2AF02BBFCBD1}"/>
          </ac:spMkLst>
        </pc:spChg>
        <pc:spChg chg="add">
          <ac:chgData name="Yolanda Jackson" userId="6ad79f89718f1441" providerId="LiveId" clId="{27762ED4-8615-497C-A554-CC7A272C1D4E}" dt="2023-02-10T04:55:27.535" v="82" actId="26606"/>
          <ac:spMkLst>
            <pc:docMk/>
            <pc:sldMk cId="1747996401" sldId="350"/>
            <ac:spMk id="12" creationId="{FF9DEA15-78BD-4750-AA18-B9F28A6D5AB8}"/>
          </ac:spMkLst>
        </pc:spChg>
      </pc:sldChg>
      <pc:sldChg chg="addSp modSp mod setBg">
        <pc:chgData name="Yolanda Jackson" userId="6ad79f89718f1441" providerId="LiveId" clId="{27762ED4-8615-497C-A554-CC7A272C1D4E}" dt="2023-02-10T04:55:34.283" v="83" actId="26606"/>
        <pc:sldMkLst>
          <pc:docMk/>
          <pc:sldMk cId="3380400179" sldId="351"/>
        </pc:sldMkLst>
        <pc:spChg chg="mod">
          <ac:chgData name="Yolanda Jackson" userId="6ad79f89718f1441" providerId="LiveId" clId="{27762ED4-8615-497C-A554-CC7A272C1D4E}" dt="2023-02-10T04:55:34.283" v="83" actId="26606"/>
          <ac:spMkLst>
            <pc:docMk/>
            <pc:sldMk cId="3380400179" sldId="351"/>
            <ac:spMk id="2" creationId="{00000000-0000-0000-0000-000000000000}"/>
          </ac:spMkLst>
        </pc:spChg>
        <pc:spChg chg="mod">
          <ac:chgData name="Yolanda Jackson" userId="6ad79f89718f1441" providerId="LiveId" clId="{27762ED4-8615-497C-A554-CC7A272C1D4E}" dt="2023-02-10T04:55:34.283" v="83" actId="26606"/>
          <ac:spMkLst>
            <pc:docMk/>
            <pc:sldMk cId="3380400179" sldId="351"/>
            <ac:spMk id="3" creationId="{00000000-0000-0000-0000-000000000000}"/>
          </ac:spMkLst>
        </pc:spChg>
        <pc:spChg chg="add">
          <ac:chgData name="Yolanda Jackson" userId="6ad79f89718f1441" providerId="LiveId" clId="{27762ED4-8615-497C-A554-CC7A272C1D4E}" dt="2023-02-10T04:55:34.283" v="83" actId="26606"/>
          <ac:spMkLst>
            <pc:docMk/>
            <pc:sldMk cId="3380400179" sldId="351"/>
            <ac:spMk id="8" creationId="{C7FA33FF-088D-4F16-95A2-2C64D353DEA8}"/>
          </ac:spMkLst>
        </pc:spChg>
        <pc:spChg chg="add">
          <ac:chgData name="Yolanda Jackson" userId="6ad79f89718f1441" providerId="LiveId" clId="{27762ED4-8615-497C-A554-CC7A272C1D4E}" dt="2023-02-10T04:55:34.283" v="83" actId="26606"/>
          <ac:spMkLst>
            <pc:docMk/>
            <pc:sldMk cId="3380400179" sldId="351"/>
            <ac:spMk id="10" creationId="{A376EFB1-01CF-419F-ABF1-2AF02BBFCBD1}"/>
          </ac:spMkLst>
        </pc:spChg>
        <pc:spChg chg="add">
          <ac:chgData name="Yolanda Jackson" userId="6ad79f89718f1441" providerId="LiveId" clId="{27762ED4-8615-497C-A554-CC7A272C1D4E}" dt="2023-02-10T04:55:34.283" v="83" actId="26606"/>
          <ac:spMkLst>
            <pc:docMk/>
            <pc:sldMk cId="3380400179" sldId="351"/>
            <ac:spMk id="12" creationId="{FF9DEA15-78BD-4750-AA18-B9F28A6D5AB8}"/>
          </ac:spMkLst>
        </pc:spChg>
      </pc:sldChg>
      <pc:sldChg chg="modSp mod">
        <pc:chgData name="Yolanda Jackson" userId="6ad79f89718f1441" providerId="LiveId" clId="{27762ED4-8615-497C-A554-CC7A272C1D4E}" dt="2023-02-10T04:51:52.895" v="48"/>
        <pc:sldMkLst>
          <pc:docMk/>
          <pc:sldMk cId="2902992420" sldId="355"/>
        </pc:sldMkLst>
        <pc:spChg chg="mod">
          <ac:chgData name="Yolanda Jackson" userId="6ad79f89718f1441" providerId="LiveId" clId="{27762ED4-8615-497C-A554-CC7A272C1D4E}" dt="2023-02-10T04:51:52.895" v="48"/>
          <ac:spMkLst>
            <pc:docMk/>
            <pc:sldMk cId="2902992420" sldId="355"/>
            <ac:spMk id="2" creationId="{6E721D35-69C9-4DD3-9732-D4A3D050C0B2}"/>
          </ac:spMkLst>
        </pc:spChg>
        <pc:spChg chg="mod">
          <ac:chgData name="Yolanda Jackson" userId="6ad79f89718f1441" providerId="LiveId" clId="{27762ED4-8615-497C-A554-CC7A272C1D4E}" dt="2023-02-10T04:51:50.021" v="35" actId="27636"/>
          <ac:spMkLst>
            <pc:docMk/>
            <pc:sldMk cId="2902992420" sldId="355"/>
            <ac:spMk id="3" creationId="{3AA0BBD0-EFE7-44D4-8FF3-6ED67274EB1D}"/>
          </ac:spMkLst>
        </pc:spChg>
      </pc:sldChg>
      <pc:sldChg chg="modSp ord">
        <pc:chgData name="Yolanda Jackson" userId="6ad79f89718f1441" providerId="LiveId" clId="{27762ED4-8615-497C-A554-CC7A272C1D4E}" dt="2023-02-10T04:55:52.779" v="85"/>
        <pc:sldMkLst>
          <pc:docMk/>
          <pc:sldMk cId="3946369564" sldId="360"/>
        </pc:sldMkLst>
        <pc:spChg chg="mod">
          <ac:chgData name="Yolanda Jackson" userId="6ad79f89718f1441" providerId="LiveId" clId="{27762ED4-8615-497C-A554-CC7A272C1D4E}" dt="2023-02-10T04:51:52.895" v="48"/>
          <ac:spMkLst>
            <pc:docMk/>
            <pc:sldMk cId="3946369564" sldId="360"/>
            <ac:spMk id="2" creationId="{3F507EEC-3B8D-4830-A904-63AFDB7E4A39}"/>
          </ac:spMkLst>
        </pc:spChg>
        <pc:spChg chg="mod">
          <ac:chgData name="Yolanda Jackson" userId="6ad79f89718f1441" providerId="LiveId" clId="{27762ED4-8615-497C-A554-CC7A272C1D4E}" dt="2023-02-10T04:51:52.895" v="48"/>
          <ac:spMkLst>
            <pc:docMk/>
            <pc:sldMk cId="3946369564" sldId="360"/>
            <ac:spMk id="3" creationId="{A4488075-4C15-49D5-8452-689C4A622053}"/>
          </ac:spMkLst>
        </pc:spChg>
      </pc:sldChg>
      <pc:sldChg chg="addSp modSp mod setBg">
        <pc:chgData name="Yolanda Jackson" userId="6ad79f89718f1441" providerId="LiveId" clId="{27762ED4-8615-497C-A554-CC7A272C1D4E}" dt="2023-02-10T05:00:04.117" v="113" actId="14100"/>
        <pc:sldMkLst>
          <pc:docMk/>
          <pc:sldMk cId="571365576" sldId="363"/>
        </pc:sldMkLst>
        <pc:spChg chg="mod">
          <ac:chgData name="Yolanda Jackson" userId="6ad79f89718f1441" providerId="LiveId" clId="{27762ED4-8615-497C-A554-CC7A272C1D4E}" dt="2023-02-10T04:52:40.869" v="54" actId="26606"/>
          <ac:spMkLst>
            <pc:docMk/>
            <pc:sldMk cId="571365576" sldId="363"/>
            <ac:spMk id="2" creationId="{00000000-0000-0000-0000-000000000000}"/>
          </ac:spMkLst>
        </pc:spChg>
        <pc:spChg chg="mod">
          <ac:chgData name="Yolanda Jackson" userId="6ad79f89718f1441" providerId="LiveId" clId="{27762ED4-8615-497C-A554-CC7A272C1D4E}" dt="2023-02-10T05:00:04.117" v="113" actId="14100"/>
          <ac:spMkLst>
            <pc:docMk/>
            <pc:sldMk cId="571365576" sldId="363"/>
            <ac:spMk id="3" creationId="{00000000-0000-0000-0000-000000000000}"/>
          </ac:spMkLst>
        </pc:spChg>
        <pc:spChg chg="add">
          <ac:chgData name="Yolanda Jackson" userId="6ad79f89718f1441" providerId="LiveId" clId="{27762ED4-8615-497C-A554-CC7A272C1D4E}" dt="2023-02-10T04:52:40.869" v="54" actId="26606"/>
          <ac:spMkLst>
            <pc:docMk/>
            <pc:sldMk cId="571365576" sldId="363"/>
            <ac:spMk id="8" creationId="{C7FA33FF-088D-4F16-95A2-2C64D353DEA8}"/>
          </ac:spMkLst>
        </pc:spChg>
        <pc:spChg chg="add">
          <ac:chgData name="Yolanda Jackson" userId="6ad79f89718f1441" providerId="LiveId" clId="{27762ED4-8615-497C-A554-CC7A272C1D4E}" dt="2023-02-10T04:52:40.869" v="54" actId="26606"/>
          <ac:spMkLst>
            <pc:docMk/>
            <pc:sldMk cId="571365576" sldId="363"/>
            <ac:spMk id="10" creationId="{A376EFB1-01CF-419F-ABF1-2AF02BBFCBD1}"/>
          </ac:spMkLst>
        </pc:spChg>
        <pc:spChg chg="add">
          <ac:chgData name="Yolanda Jackson" userId="6ad79f89718f1441" providerId="LiveId" clId="{27762ED4-8615-497C-A554-CC7A272C1D4E}" dt="2023-02-10T04:52:40.869" v="54" actId="26606"/>
          <ac:spMkLst>
            <pc:docMk/>
            <pc:sldMk cId="571365576" sldId="363"/>
            <ac:spMk id="12" creationId="{FF9DEA15-78BD-4750-AA18-B9F28A6D5AB8}"/>
          </ac:spMkLst>
        </pc:spChg>
      </pc:sldChg>
      <pc:sldChg chg="modSp mod">
        <pc:chgData name="Yolanda Jackson" userId="6ad79f89718f1441" providerId="LiveId" clId="{27762ED4-8615-497C-A554-CC7A272C1D4E}" dt="2023-02-10T04:57:12.448" v="98" actId="27636"/>
        <pc:sldMkLst>
          <pc:docMk/>
          <pc:sldMk cId="2942592499" sldId="364"/>
        </pc:sldMkLst>
        <pc:spChg chg="mod">
          <ac:chgData name="Yolanda Jackson" userId="6ad79f89718f1441" providerId="LiveId" clId="{27762ED4-8615-497C-A554-CC7A272C1D4E}" dt="2023-02-10T04:51:52.895" v="48"/>
          <ac:spMkLst>
            <pc:docMk/>
            <pc:sldMk cId="2942592499" sldId="364"/>
            <ac:spMk id="2" creationId="{00000000-0000-0000-0000-000000000000}"/>
          </ac:spMkLst>
        </pc:spChg>
        <pc:spChg chg="mod">
          <ac:chgData name="Yolanda Jackson" userId="6ad79f89718f1441" providerId="LiveId" clId="{27762ED4-8615-497C-A554-CC7A272C1D4E}" dt="2023-02-10T04:57:12.448" v="98" actId="27636"/>
          <ac:spMkLst>
            <pc:docMk/>
            <pc:sldMk cId="2942592499" sldId="364"/>
            <ac:spMk id="3" creationId="{00000000-0000-0000-0000-000000000000}"/>
          </ac:spMkLst>
        </pc:spChg>
      </pc:sldChg>
      <pc:sldChg chg="addSp modSp mod setBg">
        <pc:chgData name="Yolanda Jackson" userId="6ad79f89718f1441" providerId="LiveId" clId="{27762ED4-8615-497C-A554-CC7A272C1D4E}" dt="2023-02-10T04:54:03.350" v="69" actId="255"/>
        <pc:sldMkLst>
          <pc:docMk/>
          <pc:sldMk cId="3419421723" sldId="365"/>
        </pc:sldMkLst>
        <pc:spChg chg="mod">
          <ac:chgData name="Yolanda Jackson" userId="6ad79f89718f1441" providerId="LiveId" clId="{27762ED4-8615-497C-A554-CC7A272C1D4E}" dt="2023-02-10T04:53:57.586" v="68" actId="26606"/>
          <ac:spMkLst>
            <pc:docMk/>
            <pc:sldMk cId="3419421723" sldId="365"/>
            <ac:spMk id="2" creationId="{00000000-0000-0000-0000-000000000000}"/>
          </ac:spMkLst>
        </pc:spChg>
        <pc:spChg chg="mod">
          <ac:chgData name="Yolanda Jackson" userId="6ad79f89718f1441" providerId="LiveId" clId="{27762ED4-8615-497C-A554-CC7A272C1D4E}" dt="2023-02-10T04:54:03.350" v="69" actId="255"/>
          <ac:spMkLst>
            <pc:docMk/>
            <pc:sldMk cId="3419421723" sldId="365"/>
            <ac:spMk id="3" creationId="{00000000-0000-0000-0000-000000000000}"/>
          </ac:spMkLst>
        </pc:spChg>
        <pc:spChg chg="add">
          <ac:chgData name="Yolanda Jackson" userId="6ad79f89718f1441" providerId="LiveId" clId="{27762ED4-8615-497C-A554-CC7A272C1D4E}" dt="2023-02-10T04:53:57.586" v="68" actId="26606"/>
          <ac:spMkLst>
            <pc:docMk/>
            <pc:sldMk cId="3419421723" sldId="365"/>
            <ac:spMk id="8" creationId="{7264F718-7FAC-4056-9FA9-A603EC682FE7}"/>
          </ac:spMkLst>
        </pc:spChg>
        <pc:spChg chg="add">
          <ac:chgData name="Yolanda Jackson" userId="6ad79f89718f1441" providerId="LiveId" clId="{27762ED4-8615-497C-A554-CC7A272C1D4E}" dt="2023-02-10T04:53:57.586" v="68" actId="26606"/>
          <ac:spMkLst>
            <pc:docMk/>
            <pc:sldMk cId="3419421723" sldId="365"/>
            <ac:spMk id="10" creationId="{F74639F7-E3C7-4165-A83E-6386A86BA1DA}"/>
          </ac:spMkLst>
        </pc:spChg>
        <pc:spChg chg="add">
          <ac:chgData name="Yolanda Jackson" userId="6ad79f89718f1441" providerId="LiveId" clId="{27762ED4-8615-497C-A554-CC7A272C1D4E}" dt="2023-02-10T04:53:57.586" v="68" actId="26606"/>
          <ac:spMkLst>
            <pc:docMk/>
            <pc:sldMk cId="3419421723" sldId="365"/>
            <ac:spMk id="12" creationId="{8B3AF0F1-707A-463E-B5EE-33C63A40CFC9}"/>
          </ac:spMkLst>
        </pc:spChg>
      </pc:sldChg>
      <pc:sldChg chg="addSp modSp mod setBg setClrOvrMap">
        <pc:chgData name="Yolanda Jackson" userId="6ad79f89718f1441" providerId="LiveId" clId="{27762ED4-8615-497C-A554-CC7A272C1D4E}" dt="2023-02-10T04:54:37.609" v="74" actId="255"/>
        <pc:sldMkLst>
          <pc:docMk/>
          <pc:sldMk cId="3639506554" sldId="366"/>
        </pc:sldMkLst>
        <pc:spChg chg="mod">
          <ac:chgData name="Yolanda Jackson" userId="6ad79f89718f1441" providerId="LiveId" clId="{27762ED4-8615-497C-A554-CC7A272C1D4E}" dt="2023-02-10T04:54:30.923" v="73" actId="26606"/>
          <ac:spMkLst>
            <pc:docMk/>
            <pc:sldMk cId="3639506554" sldId="366"/>
            <ac:spMk id="2" creationId="{00000000-0000-0000-0000-000000000000}"/>
          </ac:spMkLst>
        </pc:spChg>
        <pc:spChg chg="mod">
          <ac:chgData name="Yolanda Jackson" userId="6ad79f89718f1441" providerId="LiveId" clId="{27762ED4-8615-497C-A554-CC7A272C1D4E}" dt="2023-02-10T04:54:37.609" v="74" actId="255"/>
          <ac:spMkLst>
            <pc:docMk/>
            <pc:sldMk cId="3639506554" sldId="366"/>
            <ac:spMk id="3" creationId="{00000000-0000-0000-0000-000000000000}"/>
          </ac:spMkLst>
        </pc:spChg>
        <pc:spChg chg="add">
          <ac:chgData name="Yolanda Jackson" userId="6ad79f89718f1441" providerId="LiveId" clId="{27762ED4-8615-497C-A554-CC7A272C1D4E}" dt="2023-02-10T04:54:30.923" v="73" actId="26606"/>
          <ac:spMkLst>
            <pc:docMk/>
            <pc:sldMk cId="3639506554" sldId="366"/>
            <ac:spMk id="8" creationId="{DFF2AC85-FAA0-4844-813F-83C04D7382E2}"/>
          </ac:spMkLst>
        </pc:spChg>
        <pc:spChg chg="add">
          <ac:chgData name="Yolanda Jackson" userId="6ad79f89718f1441" providerId="LiveId" clId="{27762ED4-8615-497C-A554-CC7A272C1D4E}" dt="2023-02-10T04:54:30.923" v="73" actId="26606"/>
          <ac:spMkLst>
            <pc:docMk/>
            <pc:sldMk cId="3639506554" sldId="366"/>
            <ac:spMk id="10" creationId="{89CC0F1E-BAA2-47B1-8F83-7ECB9FD9E009}"/>
          </ac:spMkLst>
        </pc:spChg>
      </pc:sldChg>
      <pc:sldChg chg="addSp delSp modSp mod setBg">
        <pc:chgData name="Yolanda Jackson" userId="6ad79f89718f1441" providerId="LiveId" clId="{27762ED4-8615-497C-A554-CC7A272C1D4E}" dt="2023-02-10T04:54:51.371" v="77" actId="26606"/>
        <pc:sldMkLst>
          <pc:docMk/>
          <pc:sldMk cId="3531689400" sldId="367"/>
        </pc:sldMkLst>
        <pc:spChg chg="add del">
          <ac:chgData name="Yolanda Jackson" userId="6ad79f89718f1441" providerId="LiveId" clId="{27762ED4-8615-497C-A554-CC7A272C1D4E}" dt="2023-02-10T04:54:51.356" v="76" actId="26606"/>
          <ac:spMkLst>
            <pc:docMk/>
            <pc:sldMk cId="3531689400" sldId="367"/>
            <ac:spMk id="9" creationId="{32BC26D8-82FB-445E-AA49-62A77D7C1EE0}"/>
          </ac:spMkLst>
        </pc:spChg>
        <pc:spChg chg="add del">
          <ac:chgData name="Yolanda Jackson" userId="6ad79f89718f1441" providerId="LiveId" clId="{27762ED4-8615-497C-A554-CC7A272C1D4E}" dt="2023-02-10T04:54:51.356" v="76" actId="26606"/>
          <ac:spMkLst>
            <pc:docMk/>
            <pc:sldMk cId="3531689400" sldId="367"/>
            <ac:spMk id="11" creationId="{CB44330D-EA18-4254-AA95-EB49948539B8}"/>
          </ac:spMkLst>
        </pc:spChg>
        <pc:spChg chg="add">
          <ac:chgData name="Yolanda Jackson" userId="6ad79f89718f1441" providerId="LiveId" clId="{27762ED4-8615-497C-A554-CC7A272C1D4E}" dt="2023-02-10T04:54:51.371" v="77" actId="26606"/>
          <ac:spMkLst>
            <pc:docMk/>
            <pc:sldMk cId="3531689400" sldId="367"/>
            <ac:spMk id="13" creationId="{32BC26D8-82FB-445E-AA49-62A77D7C1EE0}"/>
          </ac:spMkLst>
        </pc:spChg>
        <pc:spChg chg="add">
          <ac:chgData name="Yolanda Jackson" userId="6ad79f89718f1441" providerId="LiveId" clId="{27762ED4-8615-497C-A554-CC7A272C1D4E}" dt="2023-02-10T04:54:51.371" v="77" actId="26606"/>
          <ac:spMkLst>
            <pc:docMk/>
            <pc:sldMk cId="3531689400" sldId="367"/>
            <ac:spMk id="14" creationId="{CB44330D-EA18-4254-AA95-EB49948539B8}"/>
          </ac:spMkLst>
        </pc:spChg>
        <pc:graphicFrameChg chg="add mod">
          <ac:chgData name="Yolanda Jackson" userId="6ad79f89718f1441" providerId="LiveId" clId="{27762ED4-8615-497C-A554-CC7A272C1D4E}" dt="2023-02-10T04:54:51.371" v="77" actId="26606"/>
          <ac:graphicFrameMkLst>
            <pc:docMk/>
            <pc:sldMk cId="3531689400" sldId="367"/>
            <ac:graphicFrameMk id="4" creationId="{00000000-0000-0000-0000-000000000000}"/>
          </ac:graphicFrameMkLst>
        </pc:graphicFrameChg>
      </pc:sldChg>
      <pc:sldChg chg="modSp ord">
        <pc:chgData name="Yolanda Jackson" userId="6ad79f89718f1441" providerId="LiveId" clId="{27762ED4-8615-497C-A554-CC7A272C1D4E}" dt="2023-02-10T04:56:00.527" v="87"/>
        <pc:sldMkLst>
          <pc:docMk/>
          <pc:sldMk cId="1675593484" sldId="368"/>
        </pc:sldMkLst>
        <pc:spChg chg="mod">
          <ac:chgData name="Yolanda Jackson" userId="6ad79f89718f1441" providerId="LiveId" clId="{27762ED4-8615-497C-A554-CC7A272C1D4E}" dt="2023-02-10T04:51:52.895" v="48"/>
          <ac:spMkLst>
            <pc:docMk/>
            <pc:sldMk cId="1675593484" sldId="368"/>
            <ac:spMk id="2" creationId="{AB96125D-4C5C-4A54-A17B-284EE351924E}"/>
          </ac:spMkLst>
        </pc:spChg>
      </pc:sldChg>
      <pc:sldChg chg="modSp ord">
        <pc:chgData name="Yolanda Jackson" userId="6ad79f89718f1441" providerId="LiveId" clId="{27762ED4-8615-497C-A554-CC7A272C1D4E}" dt="2023-02-10T04:56:09.119" v="89"/>
        <pc:sldMkLst>
          <pc:docMk/>
          <pc:sldMk cId="2673548341" sldId="369"/>
        </pc:sldMkLst>
        <pc:spChg chg="mod">
          <ac:chgData name="Yolanda Jackson" userId="6ad79f89718f1441" providerId="LiveId" clId="{27762ED4-8615-497C-A554-CC7A272C1D4E}" dt="2023-02-10T04:51:52.895" v="48"/>
          <ac:spMkLst>
            <pc:docMk/>
            <pc:sldMk cId="2673548341" sldId="369"/>
            <ac:spMk id="2" creationId="{AB96125D-4C5C-4A54-A17B-284EE351924E}"/>
          </ac:spMkLst>
        </pc:spChg>
      </pc:sldChg>
      <pc:sldChg chg="addSp modSp mod setBg">
        <pc:chgData name="Yolanda Jackson" userId="6ad79f89718f1441" providerId="LiveId" clId="{27762ED4-8615-497C-A554-CC7A272C1D4E}" dt="2023-02-10T04:57:02.279" v="94" actId="26606"/>
        <pc:sldMkLst>
          <pc:docMk/>
          <pc:sldMk cId="1856550622" sldId="370"/>
        </pc:sldMkLst>
        <pc:spChg chg="mod">
          <ac:chgData name="Yolanda Jackson" userId="6ad79f89718f1441" providerId="LiveId" clId="{27762ED4-8615-497C-A554-CC7A272C1D4E}" dt="2023-02-10T04:57:02.279" v="94" actId="26606"/>
          <ac:spMkLst>
            <pc:docMk/>
            <pc:sldMk cId="1856550622" sldId="370"/>
            <ac:spMk id="2" creationId="{D6565EC5-5756-4C11-89E7-18F743EC6113}"/>
          </ac:spMkLst>
        </pc:spChg>
        <pc:spChg chg="mod">
          <ac:chgData name="Yolanda Jackson" userId="6ad79f89718f1441" providerId="LiveId" clId="{27762ED4-8615-497C-A554-CC7A272C1D4E}" dt="2023-02-10T04:57:02.279" v="94" actId="26606"/>
          <ac:spMkLst>
            <pc:docMk/>
            <pc:sldMk cId="1856550622" sldId="370"/>
            <ac:spMk id="3" creationId="{38AC5474-5C5C-420B-9090-3F58B40F845D}"/>
          </ac:spMkLst>
        </pc:spChg>
        <pc:spChg chg="add">
          <ac:chgData name="Yolanda Jackson" userId="6ad79f89718f1441" providerId="LiveId" clId="{27762ED4-8615-497C-A554-CC7A272C1D4E}" dt="2023-02-10T04:57:02.279" v="94" actId="26606"/>
          <ac:spMkLst>
            <pc:docMk/>
            <pc:sldMk cId="1856550622" sldId="370"/>
            <ac:spMk id="8" creationId="{2BD55E05-51A2-4173-A7FA-869DE4F71AC3}"/>
          </ac:spMkLst>
        </pc:spChg>
      </pc:sldChg>
      <pc:sldChg chg="addSp modSp mod setBg">
        <pc:chgData name="Yolanda Jackson" userId="6ad79f89718f1441" providerId="LiveId" clId="{27762ED4-8615-497C-A554-CC7A272C1D4E}" dt="2023-02-10T04:53:22.140" v="64" actId="255"/>
        <pc:sldMkLst>
          <pc:docMk/>
          <pc:sldMk cId="3745385901" sldId="371"/>
        </pc:sldMkLst>
        <pc:spChg chg="mod">
          <ac:chgData name="Yolanda Jackson" userId="6ad79f89718f1441" providerId="LiveId" clId="{27762ED4-8615-497C-A554-CC7A272C1D4E}" dt="2023-02-10T04:52:56.474" v="56" actId="26606"/>
          <ac:spMkLst>
            <pc:docMk/>
            <pc:sldMk cId="3745385901" sldId="371"/>
            <ac:spMk id="2" creationId="{2C9F83AB-1089-4C4D-9795-A3F8AC03E82D}"/>
          </ac:spMkLst>
        </pc:spChg>
        <pc:spChg chg="mod">
          <ac:chgData name="Yolanda Jackson" userId="6ad79f89718f1441" providerId="LiveId" clId="{27762ED4-8615-497C-A554-CC7A272C1D4E}" dt="2023-02-10T04:53:22.140" v="64" actId="255"/>
          <ac:spMkLst>
            <pc:docMk/>
            <pc:sldMk cId="3745385901" sldId="371"/>
            <ac:spMk id="3" creationId="{FC7C0E10-26EB-4A81-A9DC-DDF7FFEFE9EF}"/>
          </ac:spMkLst>
        </pc:spChg>
        <pc:spChg chg="add">
          <ac:chgData name="Yolanda Jackson" userId="6ad79f89718f1441" providerId="LiveId" clId="{27762ED4-8615-497C-A554-CC7A272C1D4E}" dt="2023-02-10T04:52:56.474" v="56" actId="26606"/>
          <ac:spMkLst>
            <pc:docMk/>
            <pc:sldMk cId="3745385901" sldId="371"/>
            <ac:spMk id="8" creationId="{C7FA33FF-088D-4F16-95A2-2C64D353DEA8}"/>
          </ac:spMkLst>
        </pc:spChg>
        <pc:spChg chg="add">
          <ac:chgData name="Yolanda Jackson" userId="6ad79f89718f1441" providerId="LiveId" clId="{27762ED4-8615-497C-A554-CC7A272C1D4E}" dt="2023-02-10T04:52:56.474" v="56" actId="26606"/>
          <ac:spMkLst>
            <pc:docMk/>
            <pc:sldMk cId="3745385901" sldId="371"/>
            <ac:spMk id="10" creationId="{A376EFB1-01CF-419F-ABF1-2AF02BBFCBD1}"/>
          </ac:spMkLst>
        </pc:spChg>
        <pc:spChg chg="add">
          <ac:chgData name="Yolanda Jackson" userId="6ad79f89718f1441" providerId="LiveId" clId="{27762ED4-8615-497C-A554-CC7A272C1D4E}" dt="2023-02-10T04:52:56.474" v="56" actId="26606"/>
          <ac:spMkLst>
            <pc:docMk/>
            <pc:sldMk cId="3745385901" sldId="371"/>
            <ac:spMk id="12" creationId="{FF9DEA15-78BD-4750-AA18-B9F28A6D5AB8}"/>
          </ac:spMkLst>
        </pc:spChg>
      </pc:sldChg>
      <pc:sldChg chg="delSp delDesignElem">
        <pc:chgData name="Yolanda Jackson" userId="6ad79f89718f1441" providerId="LiveId" clId="{27762ED4-8615-497C-A554-CC7A272C1D4E}" dt="2023-02-10T04:51:49.146" v="30"/>
        <pc:sldMkLst>
          <pc:docMk/>
          <pc:sldMk cId="4181190072" sldId="372"/>
        </pc:sldMkLst>
        <pc:spChg chg="del">
          <ac:chgData name="Yolanda Jackson" userId="6ad79f89718f1441" providerId="LiveId" clId="{27762ED4-8615-497C-A554-CC7A272C1D4E}" dt="2023-02-10T04:51:49.146" v="30"/>
          <ac:spMkLst>
            <pc:docMk/>
            <pc:sldMk cId="4181190072" sldId="372"/>
            <ac:spMk id="45" creationId="{CDDE5CDF-1512-4CDA-B956-23D223F8DE44}"/>
          </ac:spMkLst>
        </pc:spChg>
        <pc:spChg chg="del">
          <ac:chgData name="Yolanda Jackson" userId="6ad79f89718f1441" providerId="LiveId" clId="{27762ED4-8615-497C-A554-CC7A272C1D4E}" dt="2023-02-10T04:51:49.146" v="30"/>
          <ac:spMkLst>
            <pc:docMk/>
            <pc:sldMk cId="4181190072" sldId="372"/>
            <ac:spMk id="51" creationId="{F1176DA6-4BBF-42A4-9C94-E6613CCD6B37}"/>
          </ac:spMkLst>
        </pc:spChg>
        <pc:spChg chg="del">
          <ac:chgData name="Yolanda Jackson" userId="6ad79f89718f1441" providerId="LiveId" clId="{27762ED4-8615-497C-A554-CC7A272C1D4E}" dt="2023-02-10T04:51:49.146" v="30"/>
          <ac:spMkLst>
            <pc:docMk/>
            <pc:sldMk cId="4181190072" sldId="372"/>
            <ac:spMk id="53" creationId="{99AAB0AE-172B-4FB4-80C2-86CD6B824220}"/>
          </ac:spMkLst>
        </pc:spChg>
        <pc:picChg chg="del">
          <ac:chgData name="Yolanda Jackson" userId="6ad79f89718f1441" providerId="LiveId" clId="{27762ED4-8615-497C-A554-CC7A272C1D4E}" dt="2023-02-10T04:51:49.146" v="30"/>
          <ac:picMkLst>
            <pc:docMk/>
            <pc:sldMk cId="4181190072" sldId="372"/>
            <ac:picMk id="47" creationId="{B029D7D8-5A6B-4C76-94C8-15798C6C5ADB}"/>
          </ac:picMkLst>
        </pc:picChg>
        <pc:cxnChg chg="del">
          <ac:chgData name="Yolanda Jackson" userId="6ad79f89718f1441" providerId="LiveId" clId="{27762ED4-8615-497C-A554-CC7A272C1D4E}" dt="2023-02-10T04:51:49.146" v="30"/>
          <ac:cxnSpMkLst>
            <pc:docMk/>
            <pc:sldMk cId="4181190072" sldId="372"/>
            <ac:cxnSpMk id="49" creationId="{A5C9319C-E20D-4884-952F-60B6A58C3E34}"/>
          </ac:cxnSpMkLst>
        </pc:cxnChg>
      </pc:sldChg>
      <pc:sldChg chg="addSp modSp mod setBg">
        <pc:chgData name="Yolanda Jackson" userId="6ad79f89718f1441" providerId="LiveId" clId="{27762ED4-8615-497C-A554-CC7A272C1D4E}" dt="2023-02-10T04:57:37.286" v="101" actId="26606"/>
        <pc:sldMkLst>
          <pc:docMk/>
          <pc:sldMk cId="2195507732" sldId="373"/>
        </pc:sldMkLst>
        <pc:spChg chg="add">
          <ac:chgData name="Yolanda Jackson" userId="6ad79f89718f1441" providerId="LiveId" clId="{27762ED4-8615-497C-A554-CC7A272C1D4E}" dt="2023-02-10T04:57:37.286" v="101" actId="26606"/>
          <ac:spMkLst>
            <pc:docMk/>
            <pc:sldMk cId="2195507732" sldId="373"/>
            <ac:spMk id="9" creationId="{32BC26D8-82FB-445E-AA49-62A77D7C1EE0}"/>
          </ac:spMkLst>
        </pc:spChg>
        <pc:spChg chg="add">
          <ac:chgData name="Yolanda Jackson" userId="6ad79f89718f1441" providerId="LiveId" clId="{27762ED4-8615-497C-A554-CC7A272C1D4E}" dt="2023-02-10T04:57:37.286" v="101" actId="26606"/>
          <ac:spMkLst>
            <pc:docMk/>
            <pc:sldMk cId="2195507732" sldId="373"/>
            <ac:spMk id="11" creationId="{CB44330D-EA18-4254-AA95-EB49948539B8}"/>
          </ac:spMkLst>
        </pc:spChg>
        <pc:picChg chg="mod">
          <ac:chgData name="Yolanda Jackson" userId="6ad79f89718f1441" providerId="LiveId" clId="{27762ED4-8615-497C-A554-CC7A272C1D4E}" dt="2023-02-10T04:57:37.286" v="101" actId="26606"/>
          <ac:picMkLst>
            <pc:docMk/>
            <pc:sldMk cId="2195507732" sldId="373"/>
            <ac:picMk id="4" creationId="{00000000-0000-0000-0000-000000000000}"/>
          </ac:picMkLst>
        </pc:picChg>
      </pc:sldChg>
      <pc:sldChg chg="addSp modSp mod setBg setClrOvrMap">
        <pc:chgData name="Yolanda Jackson" userId="6ad79f89718f1441" providerId="LiveId" clId="{27762ED4-8615-497C-A554-CC7A272C1D4E}" dt="2023-02-10T04:55:18.209" v="81" actId="255"/>
        <pc:sldMkLst>
          <pc:docMk/>
          <pc:sldMk cId="2583418487" sldId="375"/>
        </pc:sldMkLst>
        <pc:spChg chg="mod">
          <ac:chgData name="Yolanda Jackson" userId="6ad79f89718f1441" providerId="LiveId" clId="{27762ED4-8615-497C-A554-CC7A272C1D4E}" dt="2023-02-10T04:54:58.448" v="78" actId="26606"/>
          <ac:spMkLst>
            <pc:docMk/>
            <pc:sldMk cId="2583418487" sldId="375"/>
            <ac:spMk id="2" creationId="{00000000-0000-0000-0000-000000000000}"/>
          </ac:spMkLst>
        </pc:spChg>
        <pc:spChg chg="mod">
          <ac:chgData name="Yolanda Jackson" userId="6ad79f89718f1441" providerId="LiveId" clId="{27762ED4-8615-497C-A554-CC7A272C1D4E}" dt="2023-02-10T04:55:18.209" v="81" actId="255"/>
          <ac:spMkLst>
            <pc:docMk/>
            <pc:sldMk cId="2583418487" sldId="375"/>
            <ac:spMk id="3" creationId="{00000000-0000-0000-0000-000000000000}"/>
          </ac:spMkLst>
        </pc:spChg>
        <pc:spChg chg="add">
          <ac:chgData name="Yolanda Jackson" userId="6ad79f89718f1441" providerId="LiveId" clId="{27762ED4-8615-497C-A554-CC7A272C1D4E}" dt="2023-02-10T04:54:58.448" v="78" actId="26606"/>
          <ac:spMkLst>
            <pc:docMk/>
            <pc:sldMk cId="2583418487" sldId="375"/>
            <ac:spMk id="9" creationId="{9AA72BD9-2C5A-4EDC-931F-5AA08EACA0F3}"/>
          </ac:spMkLst>
        </pc:spChg>
        <pc:spChg chg="add">
          <ac:chgData name="Yolanda Jackson" userId="6ad79f89718f1441" providerId="LiveId" clId="{27762ED4-8615-497C-A554-CC7A272C1D4E}" dt="2023-02-10T04:54:58.448" v="78" actId="26606"/>
          <ac:spMkLst>
            <pc:docMk/>
            <pc:sldMk cId="2583418487" sldId="375"/>
            <ac:spMk id="11" creationId="{DD3981AC-7B61-4947-BCF3-F7AA7FA385B9}"/>
          </ac:spMkLst>
        </pc:spChg>
        <pc:spChg chg="add">
          <ac:chgData name="Yolanda Jackson" userId="6ad79f89718f1441" providerId="LiveId" clId="{27762ED4-8615-497C-A554-CC7A272C1D4E}" dt="2023-02-10T04:54:58.448" v="78" actId="26606"/>
          <ac:spMkLst>
            <pc:docMk/>
            <pc:sldMk cId="2583418487" sldId="375"/>
            <ac:spMk id="13" creationId="{55D4142C-5077-457F-A6AD-3FECFDB39685}"/>
          </ac:spMkLst>
        </pc:spChg>
        <pc:spChg chg="add">
          <ac:chgData name="Yolanda Jackson" userId="6ad79f89718f1441" providerId="LiveId" clId="{27762ED4-8615-497C-A554-CC7A272C1D4E}" dt="2023-02-10T04:54:58.448" v="78" actId="26606"/>
          <ac:spMkLst>
            <pc:docMk/>
            <pc:sldMk cId="2583418487" sldId="375"/>
            <ac:spMk id="15" creationId="{7A5F0580-5EE9-419F-96EE-B6529EF6E7D0}"/>
          </ac:spMkLst>
        </pc:spChg>
        <pc:picChg chg="add">
          <ac:chgData name="Yolanda Jackson" userId="6ad79f89718f1441" providerId="LiveId" clId="{27762ED4-8615-497C-A554-CC7A272C1D4E}" dt="2023-02-10T04:54:58.448" v="78" actId="26606"/>
          <ac:picMkLst>
            <pc:docMk/>
            <pc:sldMk cId="2583418487" sldId="375"/>
            <ac:picMk id="5" creationId="{E40CF914-90D6-96F2-570C-97CDA9B70579}"/>
          </ac:picMkLst>
        </pc:picChg>
      </pc:sldChg>
      <pc:sldChg chg="addSp modSp mod setBg">
        <pc:chgData name="Yolanda Jackson" userId="6ad79f89718f1441" providerId="LiveId" clId="{27762ED4-8615-497C-A554-CC7A272C1D4E}" dt="2023-02-10T04:57:18.181" v="99" actId="26606"/>
        <pc:sldMkLst>
          <pc:docMk/>
          <pc:sldMk cId="1584306082" sldId="376"/>
        </pc:sldMkLst>
        <pc:spChg chg="mod">
          <ac:chgData name="Yolanda Jackson" userId="6ad79f89718f1441" providerId="LiveId" clId="{27762ED4-8615-497C-A554-CC7A272C1D4E}" dt="2023-02-10T04:57:18.181" v="99" actId="26606"/>
          <ac:spMkLst>
            <pc:docMk/>
            <pc:sldMk cId="1584306082" sldId="376"/>
            <ac:spMk id="5" creationId="{0D10DF4A-F495-450B-8CF8-1EFA17EF22D4}"/>
          </ac:spMkLst>
        </pc:spChg>
        <pc:spChg chg="add">
          <ac:chgData name="Yolanda Jackson" userId="6ad79f89718f1441" providerId="LiveId" clId="{27762ED4-8615-497C-A554-CC7A272C1D4E}" dt="2023-02-10T04:57:18.181" v="99" actId="26606"/>
          <ac:spMkLst>
            <pc:docMk/>
            <pc:sldMk cId="1584306082" sldId="376"/>
            <ac:spMk id="10" creationId="{32BC26D8-82FB-445E-AA49-62A77D7C1EE0}"/>
          </ac:spMkLst>
        </pc:spChg>
        <pc:spChg chg="add">
          <ac:chgData name="Yolanda Jackson" userId="6ad79f89718f1441" providerId="LiveId" clId="{27762ED4-8615-497C-A554-CC7A272C1D4E}" dt="2023-02-10T04:57:18.181" v="99" actId="26606"/>
          <ac:spMkLst>
            <pc:docMk/>
            <pc:sldMk cId="1584306082" sldId="376"/>
            <ac:spMk id="12" creationId="{CB44330D-EA18-4254-AA95-EB49948539B8}"/>
          </ac:spMkLst>
        </pc:spChg>
      </pc:sldChg>
      <pc:sldChg chg="modSp">
        <pc:chgData name="Yolanda Jackson" userId="6ad79f89718f1441" providerId="LiveId" clId="{27762ED4-8615-497C-A554-CC7A272C1D4E}" dt="2023-02-10T04:51:52.895" v="48"/>
        <pc:sldMkLst>
          <pc:docMk/>
          <pc:sldMk cId="1457731098" sldId="377"/>
        </pc:sldMkLst>
        <pc:spChg chg="mod">
          <ac:chgData name="Yolanda Jackson" userId="6ad79f89718f1441" providerId="LiveId" clId="{27762ED4-8615-497C-A554-CC7A272C1D4E}" dt="2023-02-10T04:51:52.895" v="48"/>
          <ac:spMkLst>
            <pc:docMk/>
            <pc:sldMk cId="1457731098" sldId="377"/>
            <ac:spMk id="2" creationId="{57B6FCE9-7741-4A32-841A-4C1FED7B6356}"/>
          </ac:spMkLst>
        </pc:spChg>
      </pc:sldChg>
      <pc:sldChg chg="addSp modSp mod setBg">
        <pc:chgData name="Yolanda Jackson" userId="6ad79f89718f1441" providerId="LiveId" clId="{27762ED4-8615-497C-A554-CC7A272C1D4E}" dt="2023-02-10T04:57:26.117" v="100" actId="26606"/>
        <pc:sldMkLst>
          <pc:docMk/>
          <pc:sldMk cId="612342177" sldId="378"/>
        </pc:sldMkLst>
        <pc:spChg chg="mod">
          <ac:chgData name="Yolanda Jackson" userId="6ad79f89718f1441" providerId="LiveId" clId="{27762ED4-8615-497C-A554-CC7A272C1D4E}" dt="2023-02-10T04:57:26.117" v="100" actId="26606"/>
          <ac:spMkLst>
            <pc:docMk/>
            <pc:sldMk cId="612342177" sldId="378"/>
            <ac:spMk id="2" creationId="{C4F1EAC1-4413-4E28-8750-2C3BE6EC1851}"/>
          </ac:spMkLst>
        </pc:spChg>
        <pc:spChg chg="mod">
          <ac:chgData name="Yolanda Jackson" userId="6ad79f89718f1441" providerId="LiveId" clId="{27762ED4-8615-497C-A554-CC7A272C1D4E}" dt="2023-02-10T04:57:26.117" v="100" actId="26606"/>
          <ac:spMkLst>
            <pc:docMk/>
            <pc:sldMk cId="612342177" sldId="378"/>
            <ac:spMk id="3" creationId="{F83EDA6F-FAFE-4999-B23D-B5AC2C78110C}"/>
          </ac:spMkLst>
        </pc:spChg>
        <pc:spChg chg="add">
          <ac:chgData name="Yolanda Jackson" userId="6ad79f89718f1441" providerId="LiveId" clId="{27762ED4-8615-497C-A554-CC7A272C1D4E}" dt="2023-02-10T04:57:26.117" v="100" actId="26606"/>
          <ac:spMkLst>
            <pc:docMk/>
            <pc:sldMk cId="612342177" sldId="378"/>
            <ac:spMk id="8" creationId="{C7FA33FF-088D-4F16-95A2-2C64D353DEA8}"/>
          </ac:spMkLst>
        </pc:spChg>
        <pc:spChg chg="add">
          <ac:chgData name="Yolanda Jackson" userId="6ad79f89718f1441" providerId="LiveId" clId="{27762ED4-8615-497C-A554-CC7A272C1D4E}" dt="2023-02-10T04:57:26.117" v="100" actId="26606"/>
          <ac:spMkLst>
            <pc:docMk/>
            <pc:sldMk cId="612342177" sldId="378"/>
            <ac:spMk id="10" creationId="{A376EFB1-01CF-419F-ABF1-2AF02BBFCBD1}"/>
          </ac:spMkLst>
        </pc:spChg>
        <pc:spChg chg="add">
          <ac:chgData name="Yolanda Jackson" userId="6ad79f89718f1441" providerId="LiveId" clId="{27762ED4-8615-497C-A554-CC7A272C1D4E}" dt="2023-02-10T04:57:26.117" v="100" actId="26606"/>
          <ac:spMkLst>
            <pc:docMk/>
            <pc:sldMk cId="612342177" sldId="378"/>
            <ac:spMk id="12" creationId="{FF9DEA15-78BD-4750-AA18-B9F28A6D5AB8}"/>
          </ac:spMkLst>
        </pc:spChg>
      </pc:sldChg>
      <pc:sldChg chg="modSp mod">
        <pc:chgData name="Yolanda Jackson" userId="6ad79f89718f1441" providerId="LiveId" clId="{27762ED4-8615-497C-A554-CC7A272C1D4E}" dt="2023-02-10T04:51:52.895" v="48"/>
        <pc:sldMkLst>
          <pc:docMk/>
          <pc:sldMk cId="2114438514" sldId="379"/>
        </pc:sldMkLst>
        <pc:spChg chg="mod">
          <ac:chgData name="Yolanda Jackson" userId="6ad79f89718f1441" providerId="LiveId" clId="{27762ED4-8615-497C-A554-CC7A272C1D4E}" dt="2023-02-10T04:51:52.895" v="48"/>
          <ac:spMkLst>
            <pc:docMk/>
            <pc:sldMk cId="2114438514" sldId="379"/>
            <ac:spMk id="2" creationId="{97C8C828-4A71-4DE2-9CC2-3008B02E11D9}"/>
          </ac:spMkLst>
        </pc:spChg>
        <pc:spChg chg="mod">
          <ac:chgData name="Yolanda Jackson" userId="6ad79f89718f1441" providerId="LiveId" clId="{27762ED4-8615-497C-A554-CC7A272C1D4E}" dt="2023-02-10T04:51:50.068" v="37" actId="27636"/>
          <ac:spMkLst>
            <pc:docMk/>
            <pc:sldMk cId="2114438514" sldId="379"/>
            <ac:spMk id="3" creationId="{27C58881-86E6-4680-B9B9-2B8E04117D37}"/>
          </ac:spMkLst>
        </pc:spChg>
      </pc:sldChg>
      <pc:sldChg chg="modSp mod">
        <pc:chgData name="Yolanda Jackson" userId="6ad79f89718f1441" providerId="LiveId" clId="{27762ED4-8615-497C-A554-CC7A272C1D4E}" dt="2023-02-10T04:51:52.895" v="48"/>
        <pc:sldMkLst>
          <pc:docMk/>
          <pc:sldMk cId="3721036648" sldId="380"/>
        </pc:sldMkLst>
        <pc:spChg chg="mod">
          <ac:chgData name="Yolanda Jackson" userId="6ad79f89718f1441" providerId="LiveId" clId="{27762ED4-8615-497C-A554-CC7A272C1D4E}" dt="2023-02-10T04:51:52.895" v="48"/>
          <ac:spMkLst>
            <pc:docMk/>
            <pc:sldMk cId="3721036648" sldId="380"/>
            <ac:spMk id="2" creationId="{8D800F87-4DD2-4CB9-9668-41C4CAAA0EA2}"/>
          </ac:spMkLst>
        </pc:spChg>
        <pc:spChg chg="mod">
          <ac:chgData name="Yolanda Jackson" userId="6ad79f89718f1441" providerId="LiveId" clId="{27762ED4-8615-497C-A554-CC7A272C1D4E}" dt="2023-02-10T04:51:50.084" v="38" actId="27636"/>
          <ac:spMkLst>
            <pc:docMk/>
            <pc:sldMk cId="3721036648" sldId="380"/>
            <ac:spMk id="3" creationId="{7170013B-2317-4CEA-9493-36ABFC7504C8}"/>
          </ac:spMkLst>
        </pc:spChg>
      </pc:sldChg>
      <pc:sldChg chg="modSp">
        <pc:chgData name="Yolanda Jackson" userId="6ad79f89718f1441" providerId="LiveId" clId="{27762ED4-8615-497C-A554-CC7A272C1D4E}" dt="2023-02-10T04:51:52.895" v="48"/>
        <pc:sldMkLst>
          <pc:docMk/>
          <pc:sldMk cId="360646657" sldId="381"/>
        </pc:sldMkLst>
        <pc:spChg chg="mod">
          <ac:chgData name="Yolanda Jackson" userId="6ad79f89718f1441" providerId="LiveId" clId="{27762ED4-8615-497C-A554-CC7A272C1D4E}" dt="2023-02-10T04:51:52.895" v="48"/>
          <ac:spMkLst>
            <pc:docMk/>
            <pc:sldMk cId="360646657" sldId="381"/>
            <ac:spMk id="2" creationId="{8D800F87-4DD2-4CB9-9668-41C4CAAA0EA2}"/>
          </ac:spMkLst>
        </pc:spChg>
      </pc:sldChg>
      <pc:sldChg chg="modSp mod">
        <pc:chgData name="Yolanda Jackson" userId="6ad79f89718f1441" providerId="LiveId" clId="{27762ED4-8615-497C-A554-CC7A272C1D4E}" dt="2023-02-10T04:51:52.895" v="48"/>
        <pc:sldMkLst>
          <pc:docMk/>
          <pc:sldMk cId="314876319" sldId="382"/>
        </pc:sldMkLst>
        <pc:spChg chg="mod">
          <ac:chgData name="Yolanda Jackson" userId="6ad79f89718f1441" providerId="LiveId" clId="{27762ED4-8615-497C-A554-CC7A272C1D4E}" dt="2023-02-10T04:51:52.895" v="48"/>
          <ac:spMkLst>
            <pc:docMk/>
            <pc:sldMk cId="314876319" sldId="382"/>
            <ac:spMk id="2" creationId="{CFE42A04-1522-4888-BAF3-8A735F148989}"/>
          </ac:spMkLst>
        </pc:spChg>
        <pc:spChg chg="mod">
          <ac:chgData name="Yolanda Jackson" userId="6ad79f89718f1441" providerId="LiveId" clId="{27762ED4-8615-497C-A554-CC7A272C1D4E}" dt="2023-02-10T04:51:50.115" v="39" actId="27636"/>
          <ac:spMkLst>
            <pc:docMk/>
            <pc:sldMk cId="314876319" sldId="382"/>
            <ac:spMk id="3" creationId="{6A476078-6D0F-4E89-BFFB-F9511FA48621}"/>
          </ac:spMkLst>
        </pc:spChg>
      </pc:sldChg>
      <pc:sldChg chg="modSp mod">
        <pc:chgData name="Yolanda Jackson" userId="6ad79f89718f1441" providerId="LiveId" clId="{27762ED4-8615-497C-A554-CC7A272C1D4E}" dt="2023-02-10T04:51:52.895" v="48"/>
        <pc:sldMkLst>
          <pc:docMk/>
          <pc:sldMk cId="416775729" sldId="383"/>
        </pc:sldMkLst>
        <pc:spChg chg="mod">
          <ac:chgData name="Yolanda Jackson" userId="6ad79f89718f1441" providerId="LiveId" clId="{27762ED4-8615-497C-A554-CC7A272C1D4E}" dt="2023-02-10T04:51:52.895" v="48"/>
          <ac:spMkLst>
            <pc:docMk/>
            <pc:sldMk cId="416775729" sldId="383"/>
            <ac:spMk id="2" creationId="{77682C82-EEE0-4094-8014-53C07A306485}"/>
          </ac:spMkLst>
        </pc:spChg>
        <pc:spChg chg="mod">
          <ac:chgData name="Yolanda Jackson" userId="6ad79f89718f1441" providerId="LiveId" clId="{27762ED4-8615-497C-A554-CC7A272C1D4E}" dt="2023-02-10T04:51:50.130" v="40" actId="27636"/>
          <ac:spMkLst>
            <pc:docMk/>
            <pc:sldMk cId="416775729" sldId="383"/>
            <ac:spMk id="3" creationId="{31F1CD57-765E-4165-A8D3-E7BD38117DA0}"/>
          </ac:spMkLst>
        </pc:spChg>
      </pc:sldChg>
      <pc:sldChg chg="modSp mod">
        <pc:chgData name="Yolanda Jackson" userId="6ad79f89718f1441" providerId="LiveId" clId="{27762ED4-8615-497C-A554-CC7A272C1D4E}" dt="2023-02-10T04:51:52.895" v="48"/>
        <pc:sldMkLst>
          <pc:docMk/>
          <pc:sldMk cId="3274342161" sldId="384"/>
        </pc:sldMkLst>
        <pc:spChg chg="mod">
          <ac:chgData name="Yolanda Jackson" userId="6ad79f89718f1441" providerId="LiveId" clId="{27762ED4-8615-497C-A554-CC7A272C1D4E}" dt="2023-02-10T04:51:52.895" v="48"/>
          <ac:spMkLst>
            <pc:docMk/>
            <pc:sldMk cId="3274342161" sldId="384"/>
            <ac:spMk id="2" creationId="{1E8FB39C-3770-4008-8B54-EF22444E38FE}"/>
          </ac:spMkLst>
        </pc:spChg>
        <pc:spChg chg="mod">
          <ac:chgData name="Yolanda Jackson" userId="6ad79f89718f1441" providerId="LiveId" clId="{27762ED4-8615-497C-A554-CC7A272C1D4E}" dt="2023-02-10T04:51:50.146" v="42" actId="27636"/>
          <ac:spMkLst>
            <pc:docMk/>
            <pc:sldMk cId="3274342161" sldId="384"/>
            <ac:spMk id="3" creationId="{0C1D1160-5781-4947-BD0C-A0B48C747063}"/>
          </ac:spMkLst>
        </pc:spChg>
      </pc:sldChg>
      <pc:sldChg chg="modSp">
        <pc:chgData name="Yolanda Jackson" userId="6ad79f89718f1441" providerId="LiveId" clId="{27762ED4-8615-497C-A554-CC7A272C1D4E}" dt="2023-02-10T04:51:52.895" v="48"/>
        <pc:sldMkLst>
          <pc:docMk/>
          <pc:sldMk cId="1061887012" sldId="385"/>
        </pc:sldMkLst>
        <pc:spChg chg="mod">
          <ac:chgData name="Yolanda Jackson" userId="6ad79f89718f1441" providerId="LiveId" clId="{27762ED4-8615-497C-A554-CC7A272C1D4E}" dt="2023-02-10T04:51:52.895" v="48"/>
          <ac:spMkLst>
            <pc:docMk/>
            <pc:sldMk cId="1061887012" sldId="385"/>
            <ac:spMk id="2" creationId="{29DAD513-9B7F-4CE9-9277-57FD2B5CA607}"/>
          </ac:spMkLst>
        </pc:spChg>
      </pc:sldChg>
      <pc:sldChg chg="modSp mod">
        <pc:chgData name="Yolanda Jackson" userId="6ad79f89718f1441" providerId="LiveId" clId="{27762ED4-8615-497C-A554-CC7A272C1D4E}" dt="2023-02-10T04:51:52.895" v="48"/>
        <pc:sldMkLst>
          <pc:docMk/>
          <pc:sldMk cId="1367448529" sldId="386"/>
        </pc:sldMkLst>
        <pc:spChg chg="mod">
          <ac:chgData name="Yolanda Jackson" userId="6ad79f89718f1441" providerId="LiveId" clId="{27762ED4-8615-497C-A554-CC7A272C1D4E}" dt="2023-02-10T04:51:52.895" v="48"/>
          <ac:spMkLst>
            <pc:docMk/>
            <pc:sldMk cId="1367448529" sldId="386"/>
            <ac:spMk id="2" creationId="{08D39CCA-0C04-43F0-AECE-9D12C7DF295C}"/>
          </ac:spMkLst>
        </pc:spChg>
        <pc:spChg chg="mod">
          <ac:chgData name="Yolanda Jackson" userId="6ad79f89718f1441" providerId="LiveId" clId="{27762ED4-8615-497C-A554-CC7A272C1D4E}" dt="2023-02-10T04:51:50.162" v="43" actId="27636"/>
          <ac:spMkLst>
            <pc:docMk/>
            <pc:sldMk cId="1367448529" sldId="386"/>
            <ac:spMk id="3" creationId="{CECBD880-2241-4BF6-83C9-F8EF1420FA07}"/>
          </ac:spMkLst>
        </pc:spChg>
      </pc:sldChg>
      <pc:sldChg chg="modSp">
        <pc:chgData name="Yolanda Jackson" userId="6ad79f89718f1441" providerId="LiveId" clId="{27762ED4-8615-497C-A554-CC7A272C1D4E}" dt="2023-02-10T04:51:52.895" v="48"/>
        <pc:sldMkLst>
          <pc:docMk/>
          <pc:sldMk cId="1553727381" sldId="387"/>
        </pc:sldMkLst>
        <pc:spChg chg="mod">
          <ac:chgData name="Yolanda Jackson" userId="6ad79f89718f1441" providerId="LiveId" clId="{27762ED4-8615-497C-A554-CC7A272C1D4E}" dt="2023-02-10T04:51:52.895" v="48"/>
          <ac:spMkLst>
            <pc:docMk/>
            <pc:sldMk cId="1553727381" sldId="387"/>
            <ac:spMk id="2" creationId="{CCE5B890-A864-48C0-8EFF-6DB7BF078680}"/>
          </ac:spMkLst>
        </pc:spChg>
      </pc:sldChg>
      <pc:sldChg chg="modSp">
        <pc:chgData name="Yolanda Jackson" userId="6ad79f89718f1441" providerId="LiveId" clId="{27762ED4-8615-497C-A554-CC7A272C1D4E}" dt="2023-02-10T04:51:52.895" v="48"/>
        <pc:sldMkLst>
          <pc:docMk/>
          <pc:sldMk cId="2594356317" sldId="388"/>
        </pc:sldMkLst>
        <pc:spChg chg="mod">
          <ac:chgData name="Yolanda Jackson" userId="6ad79f89718f1441" providerId="LiveId" clId="{27762ED4-8615-497C-A554-CC7A272C1D4E}" dt="2023-02-10T04:51:52.895" v="48"/>
          <ac:spMkLst>
            <pc:docMk/>
            <pc:sldMk cId="2594356317" sldId="388"/>
            <ac:spMk id="2" creationId="{CCE5B890-A864-48C0-8EFF-6DB7BF078680}"/>
          </ac:spMkLst>
        </pc:spChg>
      </pc:sldChg>
      <pc:sldChg chg="addSp modSp mod setBg">
        <pc:chgData name="Yolanda Jackson" userId="6ad79f89718f1441" providerId="LiveId" clId="{27762ED4-8615-497C-A554-CC7A272C1D4E}" dt="2023-02-10T04:57:53.970" v="102" actId="26606"/>
        <pc:sldMkLst>
          <pc:docMk/>
          <pc:sldMk cId="3713111630" sldId="389"/>
        </pc:sldMkLst>
        <pc:spChg chg="mod">
          <ac:chgData name="Yolanda Jackson" userId="6ad79f89718f1441" providerId="LiveId" clId="{27762ED4-8615-497C-A554-CC7A272C1D4E}" dt="2023-02-10T04:57:53.970" v="102" actId="26606"/>
          <ac:spMkLst>
            <pc:docMk/>
            <pc:sldMk cId="3713111630" sldId="389"/>
            <ac:spMk id="2" creationId="{00000000-0000-0000-0000-000000000000}"/>
          </ac:spMkLst>
        </pc:spChg>
        <pc:spChg chg="mod">
          <ac:chgData name="Yolanda Jackson" userId="6ad79f89718f1441" providerId="LiveId" clId="{27762ED4-8615-497C-A554-CC7A272C1D4E}" dt="2023-02-10T04:57:53.970" v="102" actId="26606"/>
          <ac:spMkLst>
            <pc:docMk/>
            <pc:sldMk cId="3713111630" sldId="389"/>
            <ac:spMk id="3" creationId="{00000000-0000-0000-0000-000000000000}"/>
          </ac:spMkLst>
        </pc:spChg>
        <pc:spChg chg="add">
          <ac:chgData name="Yolanda Jackson" userId="6ad79f89718f1441" providerId="LiveId" clId="{27762ED4-8615-497C-A554-CC7A272C1D4E}" dt="2023-02-10T04:57:53.970" v="102" actId="26606"/>
          <ac:spMkLst>
            <pc:docMk/>
            <pc:sldMk cId="3713111630" sldId="389"/>
            <ac:spMk id="8" creationId="{C7FA33FF-088D-4F16-95A2-2C64D353DEA8}"/>
          </ac:spMkLst>
        </pc:spChg>
        <pc:spChg chg="add">
          <ac:chgData name="Yolanda Jackson" userId="6ad79f89718f1441" providerId="LiveId" clId="{27762ED4-8615-497C-A554-CC7A272C1D4E}" dt="2023-02-10T04:57:53.970" v="102" actId="26606"/>
          <ac:spMkLst>
            <pc:docMk/>
            <pc:sldMk cId="3713111630" sldId="389"/>
            <ac:spMk id="10" creationId="{A376EFB1-01CF-419F-ABF1-2AF02BBFCBD1}"/>
          </ac:spMkLst>
        </pc:spChg>
        <pc:spChg chg="add">
          <ac:chgData name="Yolanda Jackson" userId="6ad79f89718f1441" providerId="LiveId" clId="{27762ED4-8615-497C-A554-CC7A272C1D4E}" dt="2023-02-10T04:57:53.970" v="102" actId="26606"/>
          <ac:spMkLst>
            <pc:docMk/>
            <pc:sldMk cId="3713111630" sldId="389"/>
            <ac:spMk id="12" creationId="{FF9DEA15-78BD-4750-AA18-B9F28A6D5AB8}"/>
          </ac:spMkLst>
        </pc:spChg>
      </pc:sldChg>
      <pc:sldChg chg="modSp">
        <pc:chgData name="Yolanda Jackson" userId="6ad79f89718f1441" providerId="LiveId" clId="{27762ED4-8615-497C-A554-CC7A272C1D4E}" dt="2023-02-10T04:51:52.895" v="48"/>
        <pc:sldMkLst>
          <pc:docMk/>
          <pc:sldMk cId="2739723588" sldId="390"/>
        </pc:sldMkLst>
        <pc:spChg chg="mod">
          <ac:chgData name="Yolanda Jackson" userId="6ad79f89718f1441" providerId="LiveId" clId="{27762ED4-8615-497C-A554-CC7A272C1D4E}" dt="2023-02-10T04:51:52.895" v="48"/>
          <ac:spMkLst>
            <pc:docMk/>
            <pc:sldMk cId="2739723588" sldId="390"/>
            <ac:spMk id="2" creationId="{00000000-0000-0000-0000-000000000000}"/>
          </ac:spMkLst>
        </pc:spChg>
        <pc:spChg chg="mod">
          <ac:chgData name="Yolanda Jackson" userId="6ad79f89718f1441" providerId="LiveId" clId="{27762ED4-8615-497C-A554-CC7A272C1D4E}" dt="2023-02-10T04:51:52.895" v="48"/>
          <ac:spMkLst>
            <pc:docMk/>
            <pc:sldMk cId="2739723588" sldId="390"/>
            <ac:spMk id="3" creationId="{00000000-0000-0000-0000-000000000000}"/>
          </ac:spMkLst>
        </pc:spChg>
      </pc:sldChg>
      <pc:sldChg chg="modSp del">
        <pc:chgData name="Yolanda Jackson" userId="6ad79f89718f1441" providerId="LiveId" clId="{27762ED4-8615-497C-A554-CC7A272C1D4E}" dt="2023-02-10T04:56:44.564" v="93" actId="2696"/>
        <pc:sldMkLst>
          <pc:docMk/>
          <pc:sldMk cId="565442460" sldId="392"/>
        </pc:sldMkLst>
        <pc:spChg chg="mod">
          <ac:chgData name="Yolanda Jackson" userId="6ad79f89718f1441" providerId="LiveId" clId="{27762ED4-8615-497C-A554-CC7A272C1D4E}" dt="2023-02-10T04:51:52.895" v="48"/>
          <ac:spMkLst>
            <pc:docMk/>
            <pc:sldMk cId="565442460" sldId="392"/>
            <ac:spMk id="2" creationId="{03C7211A-70AE-4FFE-B5D7-1DA1F98E5C39}"/>
          </ac:spMkLst>
        </pc:spChg>
        <pc:spChg chg="mod">
          <ac:chgData name="Yolanda Jackson" userId="6ad79f89718f1441" providerId="LiveId" clId="{27762ED4-8615-497C-A554-CC7A272C1D4E}" dt="2023-02-10T04:51:52.895" v="48"/>
          <ac:spMkLst>
            <pc:docMk/>
            <pc:sldMk cId="565442460" sldId="392"/>
            <ac:spMk id="3" creationId="{9236C036-AAD0-4A55-8D0F-A6F23D043A9A}"/>
          </ac:spMkLst>
        </pc:spChg>
      </pc:sldChg>
      <pc:sldChg chg="modSp">
        <pc:chgData name="Yolanda Jackson" userId="6ad79f89718f1441" providerId="LiveId" clId="{27762ED4-8615-497C-A554-CC7A272C1D4E}" dt="2023-02-10T04:51:52.895" v="48"/>
        <pc:sldMkLst>
          <pc:docMk/>
          <pc:sldMk cId="2962905970" sldId="393"/>
        </pc:sldMkLst>
        <pc:spChg chg="mod">
          <ac:chgData name="Yolanda Jackson" userId="6ad79f89718f1441" providerId="LiveId" clId="{27762ED4-8615-497C-A554-CC7A272C1D4E}" dt="2023-02-10T04:51:52.895" v="48"/>
          <ac:spMkLst>
            <pc:docMk/>
            <pc:sldMk cId="2962905970" sldId="393"/>
            <ac:spMk id="2" creationId="{AF56F5E9-1D28-4100-ACFF-01C00C32A261}"/>
          </ac:spMkLst>
        </pc:spChg>
      </pc:sldChg>
      <pc:sldChg chg="modSp mod">
        <pc:chgData name="Yolanda Jackson" userId="6ad79f89718f1441" providerId="LiveId" clId="{27762ED4-8615-497C-A554-CC7A272C1D4E}" dt="2023-02-10T04:51:52.895" v="48"/>
        <pc:sldMkLst>
          <pc:docMk/>
          <pc:sldMk cId="217897336" sldId="394"/>
        </pc:sldMkLst>
        <pc:spChg chg="mod">
          <ac:chgData name="Yolanda Jackson" userId="6ad79f89718f1441" providerId="LiveId" clId="{27762ED4-8615-497C-A554-CC7A272C1D4E}" dt="2023-02-10T04:51:52.895" v="48"/>
          <ac:spMkLst>
            <pc:docMk/>
            <pc:sldMk cId="217897336" sldId="394"/>
            <ac:spMk id="2" creationId="{231984DD-1B4F-4120-A9BB-704DD4843F4B}"/>
          </ac:spMkLst>
        </pc:spChg>
        <pc:spChg chg="mod">
          <ac:chgData name="Yolanda Jackson" userId="6ad79f89718f1441" providerId="LiveId" clId="{27762ED4-8615-497C-A554-CC7A272C1D4E}" dt="2023-02-10T04:51:50.146" v="41" actId="27636"/>
          <ac:spMkLst>
            <pc:docMk/>
            <pc:sldMk cId="217897336" sldId="394"/>
            <ac:spMk id="3" creationId="{265B55DC-7264-42DB-B2A0-F6B1945058CB}"/>
          </ac:spMkLst>
        </pc:spChg>
      </pc:sldChg>
      <pc:sldChg chg="modSp">
        <pc:chgData name="Yolanda Jackson" userId="6ad79f89718f1441" providerId="LiveId" clId="{27762ED4-8615-497C-A554-CC7A272C1D4E}" dt="2023-02-10T04:51:52.895" v="48"/>
        <pc:sldMkLst>
          <pc:docMk/>
          <pc:sldMk cId="3672606818" sldId="395"/>
        </pc:sldMkLst>
        <pc:spChg chg="mod">
          <ac:chgData name="Yolanda Jackson" userId="6ad79f89718f1441" providerId="LiveId" clId="{27762ED4-8615-497C-A554-CC7A272C1D4E}" dt="2023-02-10T04:51:52.895" v="48"/>
          <ac:spMkLst>
            <pc:docMk/>
            <pc:sldMk cId="3672606818" sldId="395"/>
            <ac:spMk id="2" creationId="{4EAC6B76-5736-4398-BD66-904EBC92EB31}"/>
          </ac:spMkLst>
        </pc:spChg>
      </pc:sldChg>
      <pc:sldChg chg="modSp mod">
        <pc:chgData name="Yolanda Jackson" userId="6ad79f89718f1441" providerId="LiveId" clId="{27762ED4-8615-497C-A554-CC7A272C1D4E}" dt="2023-02-10T04:51:52.895" v="48"/>
        <pc:sldMkLst>
          <pc:docMk/>
          <pc:sldMk cId="1864983839" sldId="396"/>
        </pc:sldMkLst>
        <pc:spChg chg="mod">
          <ac:chgData name="Yolanda Jackson" userId="6ad79f89718f1441" providerId="LiveId" clId="{27762ED4-8615-497C-A554-CC7A272C1D4E}" dt="2023-02-10T04:51:52.895" v="48"/>
          <ac:spMkLst>
            <pc:docMk/>
            <pc:sldMk cId="1864983839" sldId="396"/>
            <ac:spMk id="2" creationId="{46F32D26-2F3F-4744-A492-C18BA9BA5191}"/>
          </ac:spMkLst>
        </pc:spChg>
        <pc:spChg chg="mod">
          <ac:chgData name="Yolanda Jackson" userId="6ad79f89718f1441" providerId="LiveId" clId="{27762ED4-8615-497C-A554-CC7A272C1D4E}" dt="2023-02-10T04:51:50.193" v="44" actId="27636"/>
          <ac:spMkLst>
            <pc:docMk/>
            <pc:sldMk cId="1864983839" sldId="396"/>
            <ac:spMk id="3" creationId="{804D29C1-B44F-49F8-9BCB-0FCDC3B3AFD3}"/>
          </ac:spMkLst>
        </pc:spChg>
      </pc:sldChg>
      <pc:sldChg chg="modSp mod">
        <pc:chgData name="Yolanda Jackson" userId="6ad79f89718f1441" providerId="LiveId" clId="{27762ED4-8615-497C-A554-CC7A272C1D4E}" dt="2023-02-10T04:51:52.895" v="48"/>
        <pc:sldMkLst>
          <pc:docMk/>
          <pc:sldMk cId="3985533238" sldId="397"/>
        </pc:sldMkLst>
        <pc:spChg chg="mod">
          <ac:chgData name="Yolanda Jackson" userId="6ad79f89718f1441" providerId="LiveId" clId="{27762ED4-8615-497C-A554-CC7A272C1D4E}" dt="2023-02-10T04:51:52.895" v="48"/>
          <ac:spMkLst>
            <pc:docMk/>
            <pc:sldMk cId="3985533238" sldId="397"/>
            <ac:spMk id="2" creationId="{195C58E9-9822-4AF3-AD73-A1023C2D29BD}"/>
          </ac:spMkLst>
        </pc:spChg>
        <pc:spChg chg="mod">
          <ac:chgData name="Yolanda Jackson" userId="6ad79f89718f1441" providerId="LiveId" clId="{27762ED4-8615-497C-A554-CC7A272C1D4E}" dt="2023-02-10T04:51:52.895" v="48"/>
          <ac:spMkLst>
            <pc:docMk/>
            <pc:sldMk cId="3985533238" sldId="397"/>
            <ac:spMk id="3" creationId="{D62C7720-19ED-4F08-9066-67494D779C07}"/>
          </ac:spMkLst>
        </pc:spChg>
      </pc:sldChg>
      <pc:sldChg chg="addSp delSp modSp mod setBg">
        <pc:chgData name="Yolanda Jackson" userId="6ad79f89718f1441" providerId="LiveId" clId="{27762ED4-8615-497C-A554-CC7A272C1D4E}" dt="2023-02-10T04:59:04.864" v="106" actId="26606"/>
        <pc:sldMkLst>
          <pc:docMk/>
          <pc:sldMk cId="2445318982" sldId="399"/>
        </pc:sldMkLst>
        <pc:spChg chg="mod">
          <ac:chgData name="Yolanda Jackson" userId="6ad79f89718f1441" providerId="LiveId" clId="{27762ED4-8615-497C-A554-CC7A272C1D4E}" dt="2023-02-10T04:59:04.864" v="106" actId="26606"/>
          <ac:spMkLst>
            <pc:docMk/>
            <pc:sldMk cId="2445318982" sldId="399"/>
            <ac:spMk id="2" creationId="{97FB2EA3-D3B1-6CEE-E616-1D3547834D5C}"/>
          </ac:spMkLst>
        </pc:spChg>
        <pc:spChg chg="mod">
          <ac:chgData name="Yolanda Jackson" userId="6ad79f89718f1441" providerId="LiveId" clId="{27762ED4-8615-497C-A554-CC7A272C1D4E}" dt="2023-02-10T04:59:04.864" v="106" actId="26606"/>
          <ac:spMkLst>
            <pc:docMk/>
            <pc:sldMk cId="2445318982" sldId="399"/>
            <ac:spMk id="3" creationId="{CCBBB40B-40E5-C8E6-5E15-0111DCB8D4C0}"/>
          </ac:spMkLst>
        </pc:spChg>
        <pc:spChg chg="add del">
          <ac:chgData name="Yolanda Jackson" userId="6ad79f89718f1441" providerId="LiveId" clId="{27762ED4-8615-497C-A554-CC7A272C1D4E}" dt="2023-02-10T04:59:04.864" v="106" actId="26606"/>
          <ac:spMkLst>
            <pc:docMk/>
            <pc:sldMk cId="2445318982" sldId="399"/>
            <ac:spMk id="8" creationId="{C7FA33FF-088D-4F16-95A2-2C64D353DEA8}"/>
          </ac:spMkLst>
        </pc:spChg>
        <pc:spChg chg="add del">
          <ac:chgData name="Yolanda Jackson" userId="6ad79f89718f1441" providerId="LiveId" clId="{27762ED4-8615-497C-A554-CC7A272C1D4E}" dt="2023-02-10T04:59:04.864" v="106" actId="26606"/>
          <ac:spMkLst>
            <pc:docMk/>
            <pc:sldMk cId="2445318982" sldId="399"/>
            <ac:spMk id="10" creationId="{A376EFB1-01CF-419F-ABF1-2AF02BBFCBD1}"/>
          </ac:spMkLst>
        </pc:spChg>
        <pc:spChg chg="add del">
          <ac:chgData name="Yolanda Jackson" userId="6ad79f89718f1441" providerId="LiveId" clId="{27762ED4-8615-497C-A554-CC7A272C1D4E}" dt="2023-02-10T04:59:04.864" v="106" actId="26606"/>
          <ac:spMkLst>
            <pc:docMk/>
            <pc:sldMk cId="2445318982" sldId="399"/>
            <ac:spMk id="12" creationId="{FF9DEA15-78BD-4750-AA18-B9F28A6D5AB8}"/>
          </ac:spMkLst>
        </pc:spChg>
      </pc:sldChg>
      <pc:sldChg chg="addSp delSp modSp mod setBg">
        <pc:chgData name="Yolanda Jackson" userId="6ad79f89718f1441" providerId="LiveId" clId="{27762ED4-8615-497C-A554-CC7A272C1D4E}" dt="2023-02-10T04:59:01.458" v="105" actId="26606"/>
        <pc:sldMkLst>
          <pc:docMk/>
          <pc:sldMk cId="3893053607" sldId="400"/>
        </pc:sldMkLst>
        <pc:spChg chg="mod">
          <ac:chgData name="Yolanda Jackson" userId="6ad79f89718f1441" providerId="LiveId" clId="{27762ED4-8615-497C-A554-CC7A272C1D4E}" dt="2023-02-10T04:59:01.458" v="105" actId="26606"/>
          <ac:spMkLst>
            <pc:docMk/>
            <pc:sldMk cId="3893053607" sldId="400"/>
            <ac:spMk id="2" creationId="{97FB2EA3-D3B1-6CEE-E616-1D3547834D5C}"/>
          </ac:spMkLst>
        </pc:spChg>
        <pc:spChg chg="mod">
          <ac:chgData name="Yolanda Jackson" userId="6ad79f89718f1441" providerId="LiveId" clId="{27762ED4-8615-497C-A554-CC7A272C1D4E}" dt="2023-02-10T04:59:01.458" v="105" actId="26606"/>
          <ac:spMkLst>
            <pc:docMk/>
            <pc:sldMk cId="3893053607" sldId="400"/>
            <ac:spMk id="3" creationId="{CCBBB40B-40E5-C8E6-5E15-0111DCB8D4C0}"/>
          </ac:spMkLst>
        </pc:spChg>
        <pc:spChg chg="add del">
          <ac:chgData name="Yolanda Jackson" userId="6ad79f89718f1441" providerId="LiveId" clId="{27762ED4-8615-497C-A554-CC7A272C1D4E}" dt="2023-02-10T04:59:01.458" v="105" actId="26606"/>
          <ac:spMkLst>
            <pc:docMk/>
            <pc:sldMk cId="3893053607" sldId="400"/>
            <ac:spMk id="8" creationId="{C7FA33FF-088D-4F16-95A2-2C64D353DEA8}"/>
          </ac:spMkLst>
        </pc:spChg>
        <pc:spChg chg="add del">
          <ac:chgData name="Yolanda Jackson" userId="6ad79f89718f1441" providerId="LiveId" clId="{27762ED4-8615-497C-A554-CC7A272C1D4E}" dt="2023-02-10T04:59:01.458" v="105" actId="26606"/>
          <ac:spMkLst>
            <pc:docMk/>
            <pc:sldMk cId="3893053607" sldId="400"/>
            <ac:spMk id="10" creationId="{A376EFB1-01CF-419F-ABF1-2AF02BBFCBD1}"/>
          </ac:spMkLst>
        </pc:spChg>
        <pc:spChg chg="add del">
          <ac:chgData name="Yolanda Jackson" userId="6ad79f89718f1441" providerId="LiveId" clId="{27762ED4-8615-497C-A554-CC7A272C1D4E}" dt="2023-02-10T04:59:01.458" v="105" actId="26606"/>
          <ac:spMkLst>
            <pc:docMk/>
            <pc:sldMk cId="3893053607" sldId="400"/>
            <ac:spMk id="12" creationId="{FF9DEA15-78BD-4750-AA18-B9F28A6D5AB8}"/>
          </ac:spMkLst>
        </pc:spChg>
      </pc:sldChg>
      <pc:sldChg chg="modSp">
        <pc:chgData name="Yolanda Jackson" userId="6ad79f89718f1441" providerId="LiveId" clId="{27762ED4-8615-497C-A554-CC7A272C1D4E}" dt="2023-02-10T04:51:52.895" v="48"/>
        <pc:sldMkLst>
          <pc:docMk/>
          <pc:sldMk cId="3682148230" sldId="401"/>
        </pc:sldMkLst>
        <pc:spChg chg="mod">
          <ac:chgData name="Yolanda Jackson" userId="6ad79f89718f1441" providerId="LiveId" clId="{27762ED4-8615-497C-A554-CC7A272C1D4E}" dt="2023-02-10T04:51:52.895" v="48"/>
          <ac:spMkLst>
            <pc:docMk/>
            <pc:sldMk cId="3682148230" sldId="401"/>
            <ac:spMk id="2" creationId="{97FB2EA3-D3B1-6CEE-E616-1D3547834D5C}"/>
          </ac:spMkLst>
        </pc:spChg>
        <pc:spChg chg="mod">
          <ac:chgData name="Yolanda Jackson" userId="6ad79f89718f1441" providerId="LiveId" clId="{27762ED4-8615-497C-A554-CC7A272C1D4E}" dt="2023-02-10T04:51:52.895" v="48"/>
          <ac:spMkLst>
            <pc:docMk/>
            <pc:sldMk cId="3682148230" sldId="401"/>
            <ac:spMk id="3" creationId="{CCBBB40B-40E5-C8E6-5E15-0111DCB8D4C0}"/>
          </ac:spMkLst>
        </pc:spChg>
      </pc:sldChg>
      <pc:sldChg chg="modSp mod">
        <pc:chgData name="Yolanda Jackson" userId="6ad79f89718f1441" providerId="LiveId" clId="{27762ED4-8615-497C-A554-CC7A272C1D4E}" dt="2023-02-10T04:51:52.895" v="48"/>
        <pc:sldMkLst>
          <pc:docMk/>
          <pc:sldMk cId="1777556127" sldId="402"/>
        </pc:sldMkLst>
        <pc:spChg chg="mod">
          <ac:chgData name="Yolanda Jackson" userId="6ad79f89718f1441" providerId="LiveId" clId="{27762ED4-8615-497C-A554-CC7A272C1D4E}" dt="2023-02-10T04:51:52.895" v="48"/>
          <ac:spMkLst>
            <pc:docMk/>
            <pc:sldMk cId="1777556127" sldId="402"/>
            <ac:spMk id="2" creationId="{97FB2EA3-D3B1-6CEE-E616-1D3547834D5C}"/>
          </ac:spMkLst>
        </pc:spChg>
        <pc:spChg chg="mod">
          <ac:chgData name="Yolanda Jackson" userId="6ad79f89718f1441" providerId="LiveId" clId="{27762ED4-8615-497C-A554-CC7A272C1D4E}" dt="2023-02-10T04:51:52.895" v="48"/>
          <ac:spMkLst>
            <pc:docMk/>
            <pc:sldMk cId="1777556127" sldId="402"/>
            <ac:spMk id="3" creationId="{CCBBB40B-40E5-C8E6-5E15-0111DCB8D4C0}"/>
          </ac:spMkLst>
        </pc:spChg>
      </pc:sldChg>
      <pc:sldChg chg="modSp">
        <pc:chgData name="Yolanda Jackson" userId="6ad79f89718f1441" providerId="LiveId" clId="{27762ED4-8615-497C-A554-CC7A272C1D4E}" dt="2023-02-10T04:51:52.895" v="48"/>
        <pc:sldMkLst>
          <pc:docMk/>
          <pc:sldMk cId="1990368592" sldId="403"/>
        </pc:sldMkLst>
        <pc:spChg chg="mod">
          <ac:chgData name="Yolanda Jackson" userId="6ad79f89718f1441" providerId="LiveId" clId="{27762ED4-8615-497C-A554-CC7A272C1D4E}" dt="2023-02-10T04:51:52.895" v="48"/>
          <ac:spMkLst>
            <pc:docMk/>
            <pc:sldMk cId="1990368592" sldId="403"/>
            <ac:spMk id="2" creationId="{97FB2EA3-D3B1-6CEE-E616-1D3547834D5C}"/>
          </ac:spMkLst>
        </pc:spChg>
        <pc:spChg chg="mod">
          <ac:chgData name="Yolanda Jackson" userId="6ad79f89718f1441" providerId="LiveId" clId="{27762ED4-8615-497C-A554-CC7A272C1D4E}" dt="2023-02-10T04:51:52.895" v="48"/>
          <ac:spMkLst>
            <pc:docMk/>
            <pc:sldMk cId="1990368592" sldId="403"/>
            <ac:spMk id="3" creationId="{CCBBB40B-40E5-C8E6-5E15-0111DCB8D4C0}"/>
          </ac:spMkLst>
        </pc:spChg>
      </pc:sldChg>
      <pc:sldChg chg="modSp">
        <pc:chgData name="Yolanda Jackson" userId="6ad79f89718f1441" providerId="LiveId" clId="{27762ED4-8615-497C-A554-CC7A272C1D4E}" dt="2023-02-10T04:51:52.895" v="48"/>
        <pc:sldMkLst>
          <pc:docMk/>
          <pc:sldMk cId="3310882669" sldId="404"/>
        </pc:sldMkLst>
        <pc:spChg chg="mod">
          <ac:chgData name="Yolanda Jackson" userId="6ad79f89718f1441" providerId="LiveId" clId="{27762ED4-8615-497C-A554-CC7A272C1D4E}" dt="2023-02-10T04:51:52.895" v="48"/>
          <ac:spMkLst>
            <pc:docMk/>
            <pc:sldMk cId="3310882669" sldId="404"/>
            <ac:spMk id="2" creationId="{97FB2EA3-D3B1-6CEE-E616-1D3547834D5C}"/>
          </ac:spMkLst>
        </pc:spChg>
        <pc:spChg chg="mod">
          <ac:chgData name="Yolanda Jackson" userId="6ad79f89718f1441" providerId="LiveId" clId="{27762ED4-8615-497C-A554-CC7A272C1D4E}" dt="2023-02-10T04:51:52.895" v="48"/>
          <ac:spMkLst>
            <pc:docMk/>
            <pc:sldMk cId="3310882669" sldId="404"/>
            <ac:spMk id="3" creationId="{CCBBB40B-40E5-C8E6-5E15-0111DCB8D4C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BBFC41-5177-4B65-AEF9-F04D1CDF7EBC}"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4913BF27-3AD4-4097-A4E1-8565F5CC74AD}">
      <dgm:prSet phldrT="[Text]"/>
      <dgm:spPr/>
      <dgm:t>
        <a:bodyPr/>
        <a:lstStyle/>
        <a:p>
          <a:r>
            <a:rPr lang="en-US" dirty="0"/>
            <a:t>Adam</a:t>
          </a:r>
        </a:p>
      </dgm:t>
    </dgm:pt>
    <dgm:pt modelId="{0E218CA0-C2AA-4551-B05F-0F039B7E5EF0}" type="parTrans" cxnId="{8C935CA9-9CC8-4CE7-98FD-140D12C07529}">
      <dgm:prSet/>
      <dgm:spPr/>
      <dgm:t>
        <a:bodyPr/>
        <a:lstStyle/>
        <a:p>
          <a:endParaRPr lang="en-US"/>
        </a:p>
      </dgm:t>
    </dgm:pt>
    <dgm:pt modelId="{C140CD61-B379-4A57-94BB-430451F87C5B}" type="sibTrans" cxnId="{8C935CA9-9CC8-4CE7-98FD-140D12C07529}">
      <dgm:prSet/>
      <dgm:spPr/>
      <dgm:t>
        <a:bodyPr/>
        <a:lstStyle/>
        <a:p>
          <a:endParaRPr lang="en-US"/>
        </a:p>
      </dgm:t>
    </dgm:pt>
    <dgm:pt modelId="{9FABB581-54F7-4EE5-A334-63C2BB0E5D72}" type="asst">
      <dgm:prSet phldrT="[Text]"/>
      <dgm:spPr/>
      <dgm:t>
        <a:bodyPr/>
        <a:lstStyle/>
        <a:p>
          <a:r>
            <a:rPr lang="en-US" dirty="0"/>
            <a:t>Eve</a:t>
          </a:r>
        </a:p>
      </dgm:t>
    </dgm:pt>
    <dgm:pt modelId="{A4C759E8-B7B1-468D-96FD-E86B72FDE60B}" type="parTrans" cxnId="{28C1F2CE-D79D-4AD1-A620-637DD3D36FB8}">
      <dgm:prSet/>
      <dgm:spPr/>
      <dgm:t>
        <a:bodyPr/>
        <a:lstStyle/>
        <a:p>
          <a:endParaRPr lang="en-US"/>
        </a:p>
      </dgm:t>
    </dgm:pt>
    <dgm:pt modelId="{7C04C314-7068-426B-A704-5CD90A2C17DF}" type="sibTrans" cxnId="{28C1F2CE-D79D-4AD1-A620-637DD3D36FB8}">
      <dgm:prSet/>
      <dgm:spPr/>
      <dgm:t>
        <a:bodyPr/>
        <a:lstStyle/>
        <a:p>
          <a:endParaRPr lang="en-US"/>
        </a:p>
      </dgm:t>
    </dgm:pt>
    <dgm:pt modelId="{436D1CFC-55C4-46A5-BA0F-E41FF9906D6B}">
      <dgm:prSet phldrT="[Text]"/>
      <dgm:spPr/>
      <dgm:t>
        <a:bodyPr/>
        <a:lstStyle/>
        <a:p>
          <a:r>
            <a:rPr lang="en-US" dirty="0"/>
            <a:t>Cain</a:t>
          </a:r>
        </a:p>
      </dgm:t>
    </dgm:pt>
    <dgm:pt modelId="{218BFF91-0A1A-43E1-B25A-27285C679A7A}" type="parTrans" cxnId="{9D6376A5-5D77-46EE-B867-8DD6C7443B70}">
      <dgm:prSet/>
      <dgm:spPr/>
      <dgm:t>
        <a:bodyPr/>
        <a:lstStyle/>
        <a:p>
          <a:endParaRPr lang="en-US"/>
        </a:p>
      </dgm:t>
    </dgm:pt>
    <dgm:pt modelId="{A4174698-A09B-4C5B-BB2F-88A1FA0C29D2}" type="sibTrans" cxnId="{9D6376A5-5D77-46EE-B867-8DD6C7443B70}">
      <dgm:prSet/>
      <dgm:spPr/>
      <dgm:t>
        <a:bodyPr/>
        <a:lstStyle/>
        <a:p>
          <a:endParaRPr lang="en-US"/>
        </a:p>
      </dgm:t>
    </dgm:pt>
    <dgm:pt modelId="{E52C0964-06C0-4C7D-8676-CA318E303416}">
      <dgm:prSet phldrT="[Text]"/>
      <dgm:spPr/>
      <dgm:t>
        <a:bodyPr/>
        <a:lstStyle/>
        <a:p>
          <a:r>
            <a:rPr lang="en-US" dirty="0"/>
            <a:t>Abel</a:t>
          </a:r>
        </a:p>
      </dgm:t>
    </dgm:pt>
    <dgm:pt modelId="{81457217-B2BE-4BA6-9E9B-7AFC8223BFC9}" type="parTrans" cxnId="{88AE2CEE-CE89-4742-B87C-4CF93F66F963}">
      <dgm:prSet/>
      <dgm:spPr/>
      <dgm:t>
        <a:bodyPr/>
        <a:lstStyle/>
        <a:p>
          <a:endParaRPr lang="en-US"/>
        </a:p>
      </dgm:t>
    </dgm:pt>
    <dgm:pt modelId="{D2589C52-4AD6-47AC-8996-8C4A897DC2D4}" type="sibTrans" cxnId="{88AE2CEE-CE89-4742-B87C-4CF93F66F963}">
      <dgm:prSet/>
      <dgm:spPr/>
      <dgm:t>
        <a:bodyPr/>
        <a:lstStyle/>
        <a:p>
          <a:endParaRPr lang="en-US"/>
        </a:p>
      </dgm:t>
    </dgm:pt>
    <dgm:pt modelId="{448410F3-357A-4738-983C-865A8DB8658A}">
      <dgm:prSet phldrT="[Text]"/>
      <dgm:spPr/>
      <dgm:t>
        <a:bodyPr/>
        <a:lstStyle/>
        <a:p>
          <a:r>
            <a:rPr lang="en-US" dirty="0"/>
            <a:t>Seth</a:t>
          </a:r>
        </a:p>
      </dgm:t>
    </dgm:pt>
    <dgm:pt modelId="{1CF11BAE-A154-4645-9A41-0993BDD5A89C}" type="parTrans" cxnId="{44CA95E2-49C3-40AF-8531-4E3ED59E3181}">
      <dgm:prSet/>
      <dgm:spPr/>
      <dgm:t>
        <a:bodyPr/>
        <a:lstStyle/>
        <a:p>
          <a:endParaRPr lang="en-US"/>
        </a:p>
      </dgm:t>
    </dgm:pt>
    <dgm:pt modelId="{88F63B3D-FA69-40B5-A850-07A59B4FB482}" type="sibTrans" cxnId="{44CA95E2-49C3-40AF-8531-4E3ED59E3181}">
      <dgm:prSet/>
      <dgm:spPr/>
      <dgm:t>
        <a:bodyPr/>
        <a:lstStyle/>
        <a:p>
          <a:endParaRPr lang="en-US"/>
        </a:p>
      </dgm:t>
    </dgm:pt>
    <dgm:pt modelId="{C7998DA2-BF11-4145-AB48-77EB2BBFCF78}" type="pres">
      <dgm:prSet presAssocID="{86BBFC41-5177-4B65-AEF9-F04D1CDF7EBC}" presName="hierChild1" presStyleCnt="0">
        <dgm:presLayoutVars>
          <dgm:orgChart val="1"/>
          <dgm:chPref val="1"/>
          <dgm:dir/>
          <dgm:animOne val="branch"/>
          <dgm:animLvl val="lvl"/>
          <dgm:resizeHandles/>
        </dgm:presLayoutVars>
      </dgm:prSet>
      <dgm:spPr/>
    </dgm:pt>
    <dgm:pt modelId="{4B44BC83-DC32-4ADD-9E27-A8D7E3BC7427}" type="pres">
      <dgm:prSet presAssocID="{4913BF27-3AD4-4097-A4E1-8565F5CC74AD}" presName="hierRoot1" presStyleCnt="0">
        <dgm:presLayoutVars>
          <dgm:hierBranch val="init"/>
        </dgm:presLayoutVars>
      </dgm:prSet>
      <dgm:spPr/>
    </dgm:pt>
    <dgm:pt modelId="{0C678921-2496-4915-8C11-4FF33A83B20B}" type="pres">
      <dgm:prSet presAssocID="{4913BF27-3AD4-4097-A4E1-8565F5CC74AD}" presName="rootComposite1" presStyleCnt="0"/>
      <dgm:spPr/>
    </dgm:pt>
    <dgm:pt modelId="{14D3AFD0-76FC-4AD6-86DB-28ADE61912D2}" type="pres">
      <dgm:prSet presAssocID="{4913BF27-3AD4-4097-A4E1-8565F5CC74AD}" presName="rootText1" presStyleLbl="node0" presStyleIdx="0" presStyleCnt="1">
        <dgm:presLayoutVars>
          <dgm:chPref val="3"/>
        </dgm:presLayoutVars>
      </dgm:prSet>
      <dgm:spPr/>
    </dgm:pt>
    <dgm:pt modelId="{AA591D12-0F7F-4B05-B77A-65D1FA56C9C6}" type="pres">
      <dgm:prSet presAssocID="{4913BF27-3AD4-4097-A4E1-8565F5CC74AD}" presName="rootConnector1" presStyleLbl="node1" presStyleIdx="0" presStyleCnt="0"/>
      <dgm:spPr/>
    </dgm:pt>
    <dgm:pt modelId="{93931817-F4E7-4534-8F98-40ADE2AB79D1}" type="pres">
      <dgm:prSet presAssocID="{4913BF27-3AD4-4097-A4E1-8565F5CC74AD}" presName="hierChild2" presStyleCnt="0"/>
      <dgm:spPr/>
    </dgm:pt>
    <dgm:pt modelId="{103C4092-59F8-458A-BC9B-5C2835AD7C7B}" type="pres">
      <dgm:prSet presAssocID="{218BFF91-0A1A-43E1-B25A-27285C679A7A}" presName="Name37" presStyleLbl="parChTrans1D2" presStyleIdx="0" presStyleCnt="4"/>
      <dgm:spPr/>
    </dgm:pt>
    <dgm:pt modelId="{E7C6B7BE-9691-4F93-A224-CF80D8370B35}" type="pres">
      <dgm:prSet presAssocID="{436D1CFC-55C4-46A5-BA0F-E41FF9906D6B}" presName="hierRoot2" presStyleCnt="0">
        <dgm:presLayoutVars>
          <dgm:hierBranch val="init"/>
        </dgm:presLayoutVars>
      </dgm:prSet>
      <dgm:spPr/>
    </dgm:pt>
    <dgm:pt modelId="{6C9D26C0-CBA4-4280-A075-BCC39A45B0A0}" type="pres">
      <dgm:prSet presAssocID="{436D1CFC-55C4-46A5-BA0F-E41FF9906D6B}" presName="rootComposite" presStyleCnt="0"/>
      <dgm:spPr/>
    </dgm:pt>
    <dgm:pt modelId="{BAA673C6-A07C-4A53-8AB3-CD1F5DB21E83}" type="pres">
      <dgm:prSet presAssocID="{436D1CFC-55C4-46A5-BA0F-E41FF9906D6B}" presName="rootText" presStyleLbl="node2" presStyleIdx="0" presStyleCnt="3">
        <dgm:presLayoutVars>
          <dgm:chPref val="3"/>
        </dgm:presLayoutVars>
      </dgm:prSet>
      <dgm:spPr/>
    </dgm:pt>
    <dgm:pt modelId="{C94D2B5A-C3BA-45B2-AAB5-7DC11CD59B1C}" type="pres">
      <dgm:prSet presAssocID="{436D1CFC-55C4-46A5-BA0F-E41FF9906D6B}" presName="rootConnector" presStyleLbl="node2" presStyleIdx="0" presStyleCnt="3"/>
      <dgm:spPr/>
    </dgm:pt>
    <dgm:pt modelId="{0F93B361-FF2B-4732-82CA-ED75A5AC3064}" type="pres">
      <dgm:prSet presAssocID="{436D1CFC-55C4-46A5-BA0F-E41FF9906D6B}" presName="hierChild4" presStyleCnt="0"/>
      <dgm:spPr/>
    </dgm:pt>
    <dgm:pt modelId="{B297D737-EAE0-4847-A497-EEFC752FEEBA}" type="pres">
      <dgm:prSet presAssocID="{436D1CFC-55C4-46A5-BA0F-E41FF9906D6B}" presName="hierChild5" presStyleCnt="0"/>
      <dgm:spPr/>
    </dgm:pt>
    <dgm:pt modelId="{A6AE8DAF-5DD0-44C0-86A8-9B59FC683F4A}" type="pres">
      <dgm:prSet presAssocID="{81457217-B2BE-4BA6-9E9B-7AFC8223BFC9}" presName="Name37" presStyleLbl="parChTrans1D2" presStyleIdx="1" presStyleCnt="4"/>
      <dgm:spPr/>
    </dgm:pt>
    <dgm:pt modelId="{C1E42F45-A7CB-4FAD-A4D1-FD7849ADB2EE}" type="pres">
      <dgm:prSet presAssocID="{E52C0964-06C0-4C7D-8676-CA318E303416}" presName="hierRoot2" presStyleCnt="0">
        <dgm:presLayoutVars>
          <dgm:hierBranch val="init"/>
        </dgm:presLayoutVars>
      </dgm:prSet>
      <dgm:spPr/>
    </dgm:pt>
    <dgm:pt modelId="{25B61F57-E0F1-4CE1-B5F5-FBEFCA37DA79}" type="pres">
      <dgm:prSet presAssocID="{E52C0964-06C0-4C7D-8676-CA318E303416}" presName="rootComposite" presStyleCnt="0"/>
      <dgm:spPr/>
    </dgm:pt>
    <dgm:pt modelId="{4A2EE6BA-261B-4BB1-B9CD-BC0067304FE5}" type="pres">
      <dgm:prSet presAssocID="{E52C0964-06C0-4C7D-8676-CA318E303416}" presName="rootText" presStyleLbl="node2" presStyleIdx="1" presStyleCnt="3">
        <dgm:presLayoutVars>
          <dgm:chPref val="3"/>
        </dgm:presLayoutVars>
      </dgm:prSet>
      <dgm:spPr/>
    </dgm:pt>
    <dgm:pt modelId="{4F6708D9-C794-4B73-9BB0-9A6874444533}" type="pres">
      <dgm:prSet presAssocID="{E52C0964-06C0-4C7D-8676-CA318E303416}" presName="rootConnector" presStyleLbl="node2" presStyleIdx="1" presStyleCnt="3"/>
      <dgm:spPr/>
    </dgm:pt>
    <dgm:pt modelId="{E224A9E0-CD17-4867-B245-A80824F6CC54}" type="pres">
      <dgm:prSet presAssocID="{E52C0964-06C0-4C7D-8676-CA318E303416}" presName="hierChild4" presStyleCnt="0"/>
      <dgm:spPr/>
    </dgm:pt>
    <dgm:pt modelId="{C03B1155-6D43-4642-8F10-B198685B8C8B}" type="pres">
      <dgm:prSet presAssocID="{E52C0964-06C0-4C7D-8676-CA318E303416}" presName="hierChild5" presStyleCnt="0"/>
      <dgm:spPr/>
    </dgm:pt>
    <dgm:pt modelId="{7930F315-0EF1-42A8-834F-952B666B90D5}" type="pres">
      <dgm:prSet presAssocID="{1CF11BAE-A154-4645-9A41-0993BDD5A89C}" presName="Name37" presStyleLbl="parChTrans1D2" presStyleIdx="2" presStyleCnt="4"/>
      <dgm:spPr/>
    </dgm:pt>
    <dgm:pt modelId="{63724906-2F0F-496E-B8D7-DDFF3C57EEFA}" type="pres">
      <dgm:prSet presAssocID="{448410F3-357A-4738-983C-865A8DB8658A}" presName="hierRoot2" presStyleCnt="0">
        <dgm:presLayoutVars>
          <dgm:hierBranch val="init"/>
        </dgm:presLayoutVars>
      </dgm:prSet>
      <dgm:spPr/>
    </dgm:pt>
    <dgm:pt modelId="{8359367D-3AF5-4336-88C2-BFB6D6045B2A}" type="pres">
      <dgm:prSet presAssocID="{448410F3-357A-4738-983C-865A8DB8658A}" presName="rootComposite" presStyleCnt="0"/>
      <dgm:spPr/>
    </dgm:pt>
    <dgm:pt modelId="{4C39E799-5E94-4755-AF8C-FA429C138E98}" type="pres">
      <dgm:prSet presAssocID="{448410F3-357A-4738-983C-865A8DB8658A}" presName="rootText" presStyleLbl="node2" presStyleIdx="2" presStyleCnt="3">
        <dgm:presLayoutVars>
          <dgm:chPref val="3"/>
        </dgm:presLayoutVars>
      </dgm:prSet>
      <dgm:spPr/>
    </dgm:pt>
    <dgm:pt modelId="{E07D3427-BAB3-482E-A340-96A3067D2C49}" type="pres">
      <dgm:prSet presAssocID="{448410F3-357A-4738-983C-865A8DB8658A}" presName="rootConnector" presStyleLbl="node2" presStyleIdx="2" presStyleCnt="3"/>
      <dgm:spPr/>
    </dgm:pt>
    <dgm:pt modelId="{379A11A5-981D-476C-8B8A-8C6E36245845}" type="pres">
      <dgm:prSet presAssocID="{448410F3-357A-4738-983C-865A8DB8658A}" presName="hierChild4" presStyleCnt="0"/>
      <dgm:spPr/>
    </dgm:pt>
    <dgm:pt modelId="{1ACEFD4A-9A9A-4868-965D-2E4BF6984E14}" type="pres">
      <dgm:prSet presAssocID="{448410F3-357A-4738-983C-865A8DB8658A}" presName="hierChild5" presStyleCnt="0"/>
      <dgm:spPr/>
    </dgm:pt>
    <dgm:pt modelId="{FA46C4BE-E60D-442E-AC12-80745071DE59}" type="pres">
      <dgm:prSet presAssocID="{4913BF27-3AD4-4097-A4E1-8565F5CC74AD}" presName="hierChild3" presStyleCnt="0"/>
      <dgm:spPr/>
    </dgm:pt>
    <dgm:pt modelId="{BFF59F71-91D9-4C67-8B23-8B37A94DDB93}" type="pres">
      <dgm:prSet presAssocID="{A4C759E8-B7B1-468D-96FD-E86B72FDE60B}" presName="Name111" presStyleLbl="parChTrans1D2" presStyleIdx="3" presStyleCnt="4"/>
      <dgm:spPr/>
    </dgm:pt>
    <dgm:pt modelId="{D4589616-AB61-424E-B908-868A6E415C85}" type="pres">
      <dgm:prSet presAssocID="{9FABB581-54F7-4EE5-A334-63C2BB0E5D72}" presName="hierRoot3" presStyleCnt="0">
        <dgm:presLayoutVars>
          <dgm:hierBranch val="init"/>
        </dgm:presLayoutVars>
      </dgm:prSet>
      <dgm:spPr/>
    </dgm:pt>
    <dgm:pt modelId="{1324D136-AD1B-4F64-B962-8B637568A1E1}" type="pres">
      <dgm:prSet presAssocID="{9FABB581-54F7-4EE5-A334-63C2BB0E5D72}" presName="rootComposite3" presStyleCnt="0"/>
      <dgm:spPr/>
    </dgm:pt>
    <dgm:pt modelId="{7E9BF646-3580-4E35-9CBB-C1E16E14C63E}" type="pres">
      <dgm:prSet presAssocID="{9FABB581-54F7-4EE5-A334-63C2BB0E5D72}" presName="rootText3" presStyleLbl="asst1" presStyleIdx="0" presStyleCnt="1">
        <dgm:presLayoutVars>
          <dgm:chPref val="3"/>
        </dgm:presLayoutVars>
      </dgm:prSet>
      <dgm:spPr/>
    </dgm:pt>
    <dgm:pt modelId="{40ED139D-CD6E-42A5-A792-F247C6229FF7}" type="pres">
      <dgm:prSet presAssocID="{9FABB581-54F7-4EE5-A334-63C2BB0E5D72}" presName="rootConnector3" presStyleLbl="asst1" presStyleIdx="0" presStyleCnt="1"/>
      <dgm:spPr/>
    </dgm:pt>
    <dgm:pt modelId="{25F0BCD9-BFC5-4B72-AE2B-33055846B8CE}" type="pres">
      <dgm:prSet presAssocID="{9FABB581-54F7-4EE5-A334-63C2BB0E5D72}" presName="hierChild6" presStyleCnt="0"/>
      <dgm:spPr/>
    </dgm:pt>
    <dgm:pt modelId="{1D1D9C97-ABEE-42C3-80F4-EBF0E22CD7F3}" type="pres">
      <dgm:prSet presAssocID="{9FABB581-54F7-4EE5-A334-63C2BB0E5D72}" presName="hierChild7" presStyleCnt="0"/>
      <dgm:spPr/>
    </dgm:pt>
  </dgm:ptLst>
  <dgm:cxnLst>
    <dgm:cxn modelId="{F8A03503-07D5-421C-B694-76490A51C51C}" type="presOf" srcId="{218BFF91-0A1A-43E1-B25A-27285C679A7A}" destId="{103C4092-59F8-458A-BC9B-5C2835AD7C7B}" srcOrd="0" destOrd="0" presId="urn:microsoft.com/office/officeart/2005/8/layout/orgChart1"/>
    <dgm:cxn modelId="{4E7BDA10-EFB8-43B7-9462-9C35A1A55B64}" type="presOf" srcId="{9FABB581-54F7-4EE5-A334-63C2BB0E5D72}" destId="{40ED139D-CD6E-42A5-A792-F247C6229FF7}" srcOrd="1" destOrd="0" presId="urn:microsoft.com/office/officeart/2005/8/layout/orgChart1"/>
    <dgm:cxn modelId="{F050A929-ECEF-4873-AE64-F32A34520D5B}" type="presOf" srcId="{E52C0964-06C0-4C7D-8676-CA318E303416}" destId="{4A2EE6BA-261B-4BB1-B9CD-BC0067304FE5}" srcOrd="0" destOrd="0" presId="urn:microsoft.com/office/officeart/2005/8/layout/orgChart1"/>
    <dgm:cxn modelId="{1365813C-D61C-4CB4-A865-F7DC498D40AC}" type="presOf" srcId="{81457217-B2BE-4BA6-9E9B-7AFC8223BFC9}" destId="{A6AE8DAF-5DD0-44C0-86A8-9B59FC683F4A}" srcOrd="0" destOrd="0" presId="urn:microsoft.com/office/officeart/2005/8/layout/orgChart1"/>
    <dgm:cxn modelId="{B288185B-DA35-4178-B903-0ED995D51384}" type="presOf" srcId="{A4C759E8-B7B1-468D-96FD-E86B72FDE60B}" destId="{BFF59F71-91D9-4C67-8B23-8B37A94DDB93}" srcOrd="0" destOrd="0" presId="urn:microsoft.com/office/officeart/2005/8/layout/orgChart1"/>
    <dgm:cxn modelId="{8BE2245D-AD03-4BA7-84C5-69028A6E4E13}" type="presOf" srcId="{436D1CFC-55C4-46A5-BA0F-E41FF9906D6B}" destId="{BAA673C6-A07C-4A53-8AB3-CD1F5DB21E83}" srcOrd="0" destOrd="0" presId="urn:microsoft.com/office/officeart/2005/8/layout/orgChart1"/>
    <dgm:cxn modelId="{5F5EE15D-662E-4A97-8249-1872067573AB}" type="presOf" srcId="{4913BF27-3AD4-4097-A4E1-8565F5CC74AD}" destId="{14D3AFD0-76FC-4AD6-86DB-28ADE61912D2}" srcOrd="0" destOrd="0" presId="urn:microsoft.com/office/officeart/2005/8/layout/orgChart1"/>
    <dgm:cxn modelId="{DC7D9B6C-9E23-4EC6-832A-27845D6B99DB}" type="presOf" srcId="{448410F3-357A-4738-983C-865A8DB8658A}" destId="{4C39E799-5E94-4755-AF8C-FA429C138E98}" srcOrd="0" destOrd="0" presId="urn:microsoft.com/office/officeart/2005/8/layout/orgChart1"/>
    <dgm:cxn modelId="{74A13578-7E44-4EE3-A69A-9D7B4603F0F8}" type="presOf" srcId="{4913BF27-3AD4-4097-A4E1-8565F5CC74AD}" destId="{AA591D12-0F7F-4B05-B77A-65D1FA56C9C6}" srcOrd="1" destOrd="0" presId="urn:microsoft.com/office/officeart/2005/8/layout/orgChart1"/>
    <dgm:cxn modelId="{7422D282-6B0D-4A71-89C9-9451035C574C}" type="presOf" srcId="{448410F3-357A-4738-983C-865A8DB8658A}" destId="{E07D3427-BAB3-482E-A340-96A3067D2C49}" srcOrd="1" destOrd="0" presId="urn:microsoft.com/office/officeart/2005/8/layout/orgChart1"/>
    <dgm:cxn modelId="{5E85ED83-9B13-4E77-A4E3-BC40F9F5C67E}" type="presOf" srcId="{9FABB581-54F7-4EE5-A334-63C2BB0E5D72}" destId="{7E9BF646-3580-4E35-9CBB-C1E16E14C63E}" srcOrd="0" destOrd="0" presId="urn:microsoft.com/office/officeart/2005/8/layout/orgChart1"/>
    <dgm:cxn modelId="{476CE093-B09F-42B3-A584-C140109020D5}" type="presOf" srcId="{1CF11BAE-A154-4645-9A41-0993BDD5A89C}" destId="{7930F315-0EF1-42A8-834F-952B666B90D5}" srcOrd="0" destOrd="0" presId="urn:microsoft.com/office/officeart/2005/8/layout/orgChart1"/>
    <dgm:cxn modelId="{D6428698-CF72-4758-85EB-CF89AC24BDB0}" type="presOf" srcId="{E52C0964-06C0-4C7D-8676-CA318E303416}" destId="{4F6708D9-C794-4B73-9BB0-9A6874444533}" srcOrd="1" destOrd="0" presId="urn:microsoft.com/office/officeart/2005/8/layout/orgChart1"/>
    <dgm:cxn modelId="{9D6376A5-5D77-46EE-B867-8DD6C7443B70}" srcId="{4913BF27-3AD4-4097-A4E1-8565F5CC74AD}" destId="{436D1CFC-55C4-46A5-BA0F-E41FF9906D6B}" srcOrd="1" destOrd="0" parTransId="{218BFF91-0A1A-43E1-B25A-27285C679A7A}" sibTransId="{A4174698-A09B-4C5B-BB2F-88A1FA0C29D2}"/>
    <dgm:cxn modelId="{9FC708A6-48D5-4204-837A-F2E342B8F919}" type="presOf" srcId="{436D1CFC-55C4-46A5-BA0F-E41FF9906D6B}" destId="{C94D2B5A-C3BA-45B2-AAB5-7DC11CD59B1C}" srcOrd="1" destOrd="0" presId="urn:microsoft.com/office/officeart/2005/8/layout/orgChart1"/>
    <dgm:cxn modelId="{8C935CA9-9CC8-4CE7-98FD-140D12C07529}" srcId="{86BBFC41-5177-4B65-AEF9-F04D1CDF7EBC}" destId="{4913BF27-3AD4-4097-A4E1-8565F5CC74AD}" srcOrd="0" destOrd="0" parTransId="{0E218CA0-C2AA-4551-B05F-0F039B7E5EF0}" sibTransId="{C140CD61-B379-4A57-94BB-430451F87C5B}"/>
    <dgm:cxn modelId="{28C1F2CE-D79D-4AD1-A620-637DD3D36FB8}" srcId="{4913BF27-3AD4-4097-A4E1-8565F5CC74AD}" destId="{9FABB581-54F7-4EE5-A334-63C2BB0E5D72}" srcOrd="0" destOrd="0" parTransId="{A4C759E8-B7B1-468D-96FD-E86B72FDE60B}" sibTransId="{7C04C314-7068-426B-A704-5CD90A2C17DF}"/>
    <dgm:cxn modelId="{DB7E2FE2-8277-43C9-883E-EA1B4F733A65}" type="presOf" srcId="{86BBFC41-5177-4B65-AEF9-F04D1CDF7EBC}" destId="{C7998DA2-BF11-4145-AB48-77EB2BBFCF78}" srcOrd="0" destOrd="0" presId="urn:microsoft.com/office/officeart/2005/8/layout/orgChart1"/>
    <dgm:cxn modelId="{44CA95E2-49C3-40AF-8531-4E3ED59E3181}" srcId="{4913BF27-3AD4-4097-A4E1-8565F5CC74AD}" destId="{448410F3-357A-4738-983C-865A8DB8658A}" srcOrd="3" destOrd="0" parTransId="{1CF11BAE-A154-4645-9A41-0993BDD5A89C}" sibTransId="{88F63B3D-FA69-40B5-A850-07A59B4FB482}"/>
    <dgm:cxn modelId="{88AE2CEE-CE89-4742-B87C-4CF93F66F963}" srcId="{4913BF27-3AD4-4097-A4E1-8565F5CC74AD}" destId="{E52C0964-06C0-4C7D-8676-CA318E303416}" srcOrd="2" destOrd="0" parTransId="{81457217-B2BE-4BA6-9E9B-7AFC8223BFC9}" sibTransId="{D2589C52-4AD6-47AC-8996-8C4A897DC2D4}"/>
    <dgm:cxn modelId="{6BB1FCBF-3868-4679-9E87-B3DE81F2C176}" type="presParOf" srcId="{C7998DA2-BF11-4145-AB48-77EB2BBFCF78}" destId="{4B44BC83-DC32-4ADD-9E27-A8D7E3BC7427}" srcOrd="0" destOrd="0" presId="urn:microsoft.com/office/officeart/2005/8/layout/orgChart1"/>
    <dgm:cxn modelId="{21E3252B-D011-41F1-B61A-3BA3CA75485F}" type="presParOf" srcId="{4B44BC83-DC32-4ADD-9E27-A8D7E3BC7427}" destId="{0C678921-2496-4915-8C11-4FF33A83B20B}" srcOrd="0" destOrd="0" presId="urn:microsoft.com/office/officeart/2005/8/layout/orgChart1"/>
    <dgm:cxn modelId="{99851A50-DB3B-4A11-B330-5DDD180B8A81}" type="presParOf" srcId="{0C678921-2496-4915-8C11-4FF33A83B20B}" destId="{14D3AFD0-76FC-4AD6-86DB-28ADE61912D2}" srcOrd="0" destOrd="0" presId="urn:microsoft.com/office/officeart/2005/8/layout/orgChart1"/>
    <dgm:cxn modelId="{DC136333-E8CA-453F-8D57-9A2AB7F200ED}" type="presParOf" srcId="{0C678921-2496-4915-8C11-4FF33A83B20B}" destId="{AA591D12-0F7F-4B05-B77A-65D1FA56C9C6}" srcOrd="1" destOrd="0" presId="urn:microsoft.com/office/officeart/2005/8/layout/orgChart1"/>
    <dgm:cxn modelId="{7E93BFA6-B8DD-492C-B4E2-EAE3F34A3703}" type="presParOf" srcId="{4B44BC83-DC32-4ADD-9E27-A8D7E3BC7427}" destId="{93931817-F4E7-4534-8F98-40ADE2AB79D1}" srcOrd="1" destOrd="0" presId="urn:microsoft.com/office/officeart/2005/8/layout/orgChart1"/>
    <dgm:cxn modelId="{C95EDF8E-004D-4D93-A176-62533FD8A0B2}" type="presParOf" srcId="{93931817-F4E7-4534-8F98-40ADE2AB79D1}" destId="{103C4092-59F8-458A-BC9B-5C2835AD7C7B}" srcOrd="0" destOrd="0" presId="urn:microsoft.com/office/officeart/2005/8/layout/orgChart1"/>
    <dgm:cxn modelId="{ECDC847A-A2A4-406B-A58C-0A158488D9C6}" type="presParOf" srcId="{93931817-F4E7-4534-8F98-40ADE2AB79D1}" destId="{E7C6B7BE-9691-4F93-A224-CF80D8370B35}" srcOrd="1" destOrd="0" presId="urn:microsoft.com/office/officeart/2005/8/layout/orgChart1"/>
    <dgm:cxn modelId="{7E3C253C-8076-4ABB-837B-61560390A6B8}" type="presParOf" srcId="{E7C6B7BE-9691-4F93-A224-CF80D8370B35}" destId="{6C9D26C0-CBA4-4280-A075-BCC39A45B0A0}" srcOrd="0" destOrd="0" presId="urn:microsoft.com/office/officeart/2005/8/layout/orgChart1"/>
    <dgm:cxn modelId="{3806754E-341E-474A-AED4-4CA3BD9B9AEB}" type="presParOf" srcId="{6C9D26C0-CBA4-4280-A075-BCC39A45B0A0}" destId="{BAA673C6-A07C-4A53-8AB3-CD1F5DB21E83}" srcOrd="0" destOrd="0" presId="urn:microsoft.com/office/officeart/2005/8/layout/orgChart1"/>
    <dgm:cxn modelId="{4B8A6EF0-0BA6-4CD5-90E0-E8ED79CA1A99}" type="presParOf" srcId="{6C9D26C0-CBA4-4280-A075-BCC39A45B0A0}" destId="{C94D2B5A-C3BA-45B2-AAB5-7DC11CD59B1C}" srcOrd="1" destOrd="0" presId="urn:microsoft.com/office/officeart/2005/8/layout/orgChart1"/>
    <dgm:cxn modelId="{EB5DC706-C650-4674-B545-779B84DCB92D}" type="presParOf" srcId="{E7C6B7BE-9691-4F93-A224-CF80D8370B35}" destId="{0F93B361-FF2B-4732-82CA-ED75A5AC3064}" srcOrd="1" destOrd="0" presId="urn:microsoft.com/office/officeart/2005/8/layout/orgChart1"/>
    <dgm:cxn modelId="{2C2E6CB9-17A5-4912-BA19-3953E141BD56}" type="presParOf" srcId="{E7C6B7BE-9691-4F93-A224-CF80D8370B35}" destId="{B297D737-EAE0-4847-A497-EEFC752FEEBA}" srcOrd="2" destOrd="0" presId="urn:microsoft.com/office/officeart/2005/8/layout/orgChart1"/>
    <dgm:cxn modelId="{B909A68F-C1AB-46EB-9FC5-0A6F3A96BB72}" type="presParOf" srcId="{93931817-F4E7-4534-8F98-40ADE2AB79D1}" destId="{A6AE8DAF-5DD0-44C0-86A8-9B59FC683F4A}" srcOrd="2" destOrd="0" presId="urn:microsoft.com/office/officeart/2005/8/layout/orgChart1"/>
    <dgm:cxn modelId="{A8EDC08E-646D-48C8-87E4-F38AC1C72DA6}" type="presParOf" srcId="{93931817-F4E7-4534-8F98-40ADE2AB79D1}" destId="{C1E42F45-A7CB-4FAD-A4D1-FD7849ADB2EE}" srcOrd="3" destOrd="0" presId="urn:microsoft.com/office/officeart/2005/8/layout/orgChart1"/>
    <dgm:cxn modelId="{99285C8C-B164-4C47-939A-A760FC8168AE}" type="presParOf" srcId="{C1E42F45-A7CB-4FAD-A4D1-FD7849ADB2EE}" destId="{25B61F57-E0F1-4CE1-B5F5-FBEFCA37DA79}" srcOrd="0" destOrd="0" presId="urn:microsoft.com/office/officeart/2005/8/layout/orgChart1"/>
    <dgm:cxn modelId="{F63E0FCA-0D47-4771-98FB-5BA1FEE39B19}" type="presParOf" srcId="{25B61F57-E0F1-4CE1-B5F5-FBEFCA37DA79}" destId="{4A2EE6BA-261B-4BB1-B9CD-BC0067304FE5}" srcOrd="0" destOrd="0" presId="urn:microsoft.com/office/officeart/2005/8/layout/orgChart1"/>
    <dgm:cxn modelId="{234BB616-0693-42A5-9ED8-7B15F2885981}" type="presParOf" srcId="{25B61F57-E0F1-4CE1-B5F5-FBEFCA37DA79}" destId="{4F6708D9-C794-4B73-9BB0-9A6874444533}" srcOrd="1" destOrd="0" presId="urn:microsoft.com/office/officeart/2005/8/layout/orgChart1"/>
    <dgm:cxn modelId="{508F97F9-01BE-45F0-B99F-00395F51C420}" type="presParOf" srcId="{C1E42F45-A7CB-4FAD-A4D1-FD7849ADB2EE}" destId="{E224A9E0-CD17-4867-B245-A80824F6CC54}" srcOrd="1" destOrd="0" presId="urn:microsoft.com/office/officeart/2005/8/layout/orgChart1"/>
    <dgm:cxn modelId="{849B4229-FC28-4972-A50C-590581E32CF4}" type="presParOf" srcId="{C1E42F45-A7CB-4FAD-A4D1-FD7849ADB2EE}" destId="{C03B1155-6D43-4642-8F10-B198685B8C8B}" srcOrd="2" destOrd="0" presId="urn:microsoft.com/office/officeart/2005/8/layout/orgChart1"/>
    <dgm:cxn modelId="{EC603BFF-0989-4D6F-ADC2-C4B5038C9F64}" type="presParOf" srcId="{93931817-F4E7-4534-8F98-40ADE2AB79D1}" destId="{7930F315-0EF1-42A8-834F-952B666B90D5}" srcOrd="4" destOrd="0" presId="urn:microsoft.com/office/officeart/2005/8/layout/orgChart1"/>
    <dgm:cxn modelId="{4420724B-8B46-4525-9234-0DEE1965DB2A}" type="presParOf" srcId="{93931817-F4E7-4534-8F98-40ADE2AB79D1}" destId="{63724906-2F0F-496E-B8D7-DDFF3C57EEFA}" srcOrd="5" destOrd="0" presId="urn:microsoft.com/office/officeart/2005/8/layout/orgChart1"/>
    <dgm:cxn modelId="{B4D6BDB3-66F2-4FA0-8954-F65471CAC592}" type="presParOf" srcId="{63724906-2F0F-496E-B8D7-DDFF3C57EEFA}" destId="{8359367D-3AF5-4336-88C2-BFB6D6045B2A}" srcOrd="0" destOrd="0" presId="urn:microsoft.com/office/officeart/2005/8/layout/orgChart1"/>
    <dgm:cxn modelId="{4CA83103-520B-408F-ABC2-6E5236945556}" type="presParOf" srcId="{8359367D-3AF5-4336-88C2-BFB6D6045B2A}" destId="{4C39E799-5E94-4755-AF8C-FA429C138E98}" srcOrd="0" destOrd="0" presId="urn:microsoft.com/office/officeart/2005/8/layout/orgChart1"/>
    <dgm:cxn modelId="{4BA235EC-53D4-476B-8AD6-77009F122772}" type="presParOf" srcId="{8359367D-3AF5-4336-88C2-BFB6D6045B2A}" destId="{E07D3427-BAB3-482E-A340-96A3067D2C49}" srcOrd="1" destOrd="0" presId="urn:microsoft.com/office/officeart/2005/8/layout/orgChart1"/>
    <dgm:cxn modelId="{495966C0-767E-45B9-87CA-136465B1DC3D}" type="presParOf" srcId="{63724906-2F0F-496E-B8D7-DDFF3C57EEFA}" destId="{379A11A5-981D-476C-8B8A-8C6E36245845}" srcOrd="1" destOrd="0" presId="urn:microsoft.com/office/officeart/2005/8/layout/orgChart1"/>
    <dgm:cxn modelId="{52B89A42-5CF3-4643-AB97-7542ECC35171}" type="presParOf" srcId="{63724906-2F0F-496E-B8D7-DDFF3C57EEFA}" destId="{1ACEFD4A-9A9A-4868-965D-2E4BF6984E14}" srcOrd="2" destOrd="0" presId="urn:microsoft.com/office/officeart/2005/8/layout/orgChart1"/>
    <dgm:cxn modelId="{354345B7-151F-439A-8AE0-00FC612ADE12}" type="presParOf" srcId="{4B44BC83-DC32-4ADD-9E27-A8D7E3BC7427}" destId="{FA46C4BE-E60D-442E-AC12-80745071DE59}" srcOrd="2" destOrd="0" presId="urn:microsoft.com/office/officeart/2005/8/layout/orgChart1"/>
    <dgm:cxn modelId="{45D408BA-96DF-4B0C-8969-4E122B37C35D}" type="presParOf" srcId="{FA46C4BE-E60D-442E-AC12-80745071DE59}" destId="{BFF59F71-91D9-4C67-8B23-8B37A94DDB93}" srcOrd="0" destOrd="0" presId="urn:microsoft.com/office/officeart/2005/8/layout/orgChart1"/>
    <dgm:cxn modelId="{23741C15-4220-4B7A-AAC8-0F8C2E82E288}" type="presParOf" srcId="{FA46C4BE-E60D-442E-AC12-80745071DE59}" destId="{D4589616-AB61-424E-B908-868A6E415C85}" srcOrd="1" destOrd="0" presId="urn:microsoft.com/office/officeart/2005/8/layout/orgChart1"/>
    <dgm:cxn modelId="{77314348-8D70-41A0-A070-4C484F0167D9}" type="presParOf" srcId="{D4589616-AB61-424E-B908-868A6E415C85}" destId="{1324D136-AD1B-4F64-B962-8B637568A1E1}" srcOrd="0" destOrd="0" presId="urn:microsoft.com/office/officeart/2005/8/layout/orgChart1"/>
    <dgm:cxn modelId="{1599EE20-CC42-49EB-9428-CAE0542B4640}" type="presParOf" srcId="{1324D136-AD1B-4F64-B962-8B637568A1E1}" destId="{7E9BF646-3580-4E35-9CBB-C1E16E14C63E}" srcOrd="0" destOrd="0" presId="urn:microsoft.com/office/officeart/2005/8/layout/orgChart1"/>
    <dgm:cxn modelId="{AD5514F7-6C20-41D8-BA75-2E3E08043C80}" type="presParOf" srcId="{1324D136-AD1B-4F64-B962-8B637568A1E1}" destId="{40ED139D-CD6E-42A5-A792-F247C6229FF7}" srcOrd="1" destOrd="0" presId="urn:microsoft.com/office/officeart/2005/8/layout/orgChart1"/>
    <dgm:cxn modelId="{9061CC50-A6CC-42ED-AF89-F5B81900112C}" type="presParOf" srcId="{D4589616-AB61-424E-B908-868A6E415C85}" destId="{25F0BCD9-BFC5-4B72-AE2B-33055846B8CE}" srcOrd="1" destOrd="0" presId="urn:microsoft.com/office/officeart/2005/8/layout/orgChart1"/>
    <dgm:cxn modelId="{F4451FB2-AE4B-46BD-93CB-A6E04CE29D91}" type="presParOf" srcId="{D4589616-AB61-424E-B908-868A6E415C85}" destId="{1D1D9C97-ABEE-42C3-80F4-EBF0E22CD7F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59F71-91D9-4C67-8B23-8B37A94DDB93}">
      <dsp:nvSpPr>
        <dsp:cNvPr id="0" name=""/>
        <dsp:cNvSpPr/>
      </dsp:nvSpPr>
      <dsp:spPr>
        <a:xfrm>
          <a:off x="3823605" y="1145570"/>
          <a:ext cx="240394" cy="1053157"/>
        </a:xfrm>
        <a:custGeom>
          <a:avLst/>
          <a:gdLst/>
          <a:ahLst/>
          <a:cxnLst/>
          <a:rect l="0" t="0" r="0" b="0"/>
          <a:pathLst>
            <a:path>
              <a:moveTo>
                <a:pt x="240394" y="0"/>
              </a:moveTo>
              <a:lnTo>
                <a:pt x="240394" y="1053157"/>
              </a:lnTo>
              <a:lnTo>
                <a:pt x="0" y="105315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930F315-0EF1-42A8-834F-952B666B90D5}">
      <dsp:nvSpPr>
        <dsp:cNvPr id="0" name=""/>
        <dsp:cNvSpPr/>
      </dsp:nvSpPr>
      <dsp:spPr>
        <a:xfrm>
          <a:off x="4064000" y="1145570"/>
          <a:ext cx="2770261" cy="2106314"/>
        </a:xfrm>
        <a:custGeom>
          <a:avLst/>
          <a:gdLst/>
          <a:ahLst/>
          <a:cxnLst/>
          <a:rect l="0" t="0" r="0" b="0"/>
          <a:pathLst>
            <a:path>
              <a:moveTo>
                <a:pt x="0" y="0"/>
              </a:moveTo>
              <a:lnTo>
                <a:pt x="0" y="1865920"/>
              </a:lnTo>
              <a:lnTo>
                <a:pt x="2770261" y="1865920"/>
              </a:lnTo>
              <a:lnTo>
                <a:pt x="2770261" y="2106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6AE8DAF-5DD0-44C0-86A8-9B59FC683F4A}">
      <dsp:nvSpPr>
        <dsp:cNvPr id="0" name=""/>
        <dsp:cNvSpPr/>
      </dsp:nvSpPr>
      <dsp:spPr>
        <a:xfrm>
          <a:off x="4018280" y="1145570"/>
          <a:ext cx="91440" cy="2106314"/>
        </a:xfrm>
        <a:custGeom>
          <a:avLst/>
          <a:gdLst/>
          <a:ahLst/>
          <a:cxnLst/>
          <a:rect l="0" t="0" r="0" b="0"/>
          <a:pathLst>
            <a:path>
              <a:moveTo>
                <a:pt x="45720" y="0"/>
              </a:moveTo>
              <a:lnTo>
                <a:pt x="45720" y="2106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3C4092-59F8-458A-BC9B-5C2835AD7C7B}">
      <dsp:nvSpPr>
        <dsp:cNvPr id="0" name=""/>
        <dsp:cNvSpPr/>
      </dsp:nvSpPr>
      <dsp:spPr>
        <a:xfrm>
          <a:off x="1293738" y="1145570"/>
          <a:ext cx="2770261" cy="2106314"/>
        </a:xfrm>
        <a:custGeom>
          <a:avLst/>
          <a:gdLst/>
          <a:ahLst/>
          <a:cxnLst/>
          <a:rect l="0" t="0" r="0" b="0"/>
          <a:pathLst>
            <a:path>
              <a:moveTo>
                <a:pt x="2770261" y="0"/>
              </a:moveTo>
              <a:lnTo>
                <a:pt x="2770261" y="1865920"/>
              </a:lnTo>
              <a:lnTo>
                <a:pt x="0" y="1865920"/>
              </a:lnTo>
              <a:lnTo>
                <a:pt x="0" y="21063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D3AFD0-76FC-4AD6-86DB-28ADE61912D2}">
      <dsp:nvSpPr>
        <dsp:cNvPr id="0" name=""/>
        <dsp:cNvSpPr/>
      </dsp:nvSpPr>
      <dsp:spPr>
        <a:xfrm>
          <a:off x="2919263" y="834"/>
          <a:ext cx="2289472" cy="11447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Adam</a:t>
          </a:r>
        </a:p>
      </dsp:txBody>
      <dsp:txXfrm>
        <a:off x="2919263" y="834"/>
        <a:ext cx="2289472" cy="1144736"/>
      </dsp:txXfrm>
    </dsp:sp>
    <dsp:sp modelId="{BAA673C6-A07C-4A53-8AB3-CD1F5DB21E83}">
      <dsp:nvSpPr>
        <dsp:cNvPr id="0" name=""/>
        <dsp:cNvSpPr/>
      </dsp:nvSpPr>
      <dsp:spPr>
        <a:xfrm>
          <a:off x="149001" y="3251885"/>
          <a:ext cx="2289472" cy="11447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Cain</a:t>
          </a:r>
        </a:p>
      </dsp:txBody>
      <dsp:txXfrm>
        <a:off x="149001" y="3251885"/>
        <a:ext cx="2289472" cy="1144736"/>
      </dsp:txXfrm>
    </dsp:sp>
    <dsp:sp modelId="{4A2EE6BA-261B-4BB1-B9CD-BC0067304FE5}">
      <dsp:nvSpPr>
        <dsp:cNvPr id="0" name=""/>
        <dsp:cNvSpPr/>
      </dsp:nvSpPr>
      <dsp:spPr>
        <a:xfrm>
          <a:off x="2919263" y="3251885"/>
          <a:ext cx="2289472" cy="11447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Abel</a:t>
          </a:r>
        </a:p>
      </dsp:txBody>
      <dsp:txXfrm>
        <a:off x="2919263" y="3251885"/>
        <a:ext cx="2289472" cy="1144736"/>
      </dsp:txXfrm>
    </dsp:sp>
    <dsp:sp modelId="{4C39E799-5E94-4755-AF8C-FA429C138E98}">
      <dsp:nvSpPr>
        <dsp:cNvPr id="0" name=""/>
        <dsp:cNvSpPr/>
      </dsp:nvSpPr>
      <dsp:spPr>
        <a:xfrm>
          <a:off x="5689525" y="3251885"/>
          <a:ext cx="2289472" cy="11447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Seth</a:t>
          </a:r>
        </a:p>
      </dsp:txBody>
      <dsp:txXfrm>
        <a:off x="5689525" y="3251885"/>
        <a:ext cx="2289472" cy="1144736"/>
      </dsp:txXfrm>
    </dsp:sp>
    <dsp:sp modelId="{7E9BF646-3580-4E35-9CBB-C1E16E14C63E}">
      <dsp:nvSpPr>
        <dsp:cNvPr id="0" name=""/>
        <dsp:cNvSpPr/>
      </dsp:nvSpPr>
      <dsp:spPr>
        <a:xfrm>
          <a:off x="1534132" y="1626359"/>
          <a:ext cx="2289472" cy="114473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6500" kern="1200" dirty="0"/>
            <a:t>Eve</a:t>
          </a:r>
        </a:p>
      </dsp:txBody>
      <dsp:txXfrm>
        <a:off x="1534132" y="1626359"/>
        <a:ext cx="2289472" cy="114473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7T04:16:10.9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3 1,'0'12,"-1"-10,0 0,1 0,0 0,0 0,-1 0,1 0,0 0,1 0,-1 0,0 1,1-1,-1 0,1 0,-1 0,1 0,0 0,0 0,0-1,0 1,0 0,0 0,1-1,-1 1,1-1,-1 1,1 0,24 9,0 0,1-1,1-2,-1-1,1 0,19 0,10 4,121 19,1-6,48-7,359-3,-156-16,-408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7T04:16:12.97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0,'1005'13,"47"-1,-267-13,-766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7T04:16:14.49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23,'1592'0,"-1579"-1,0-1,0 0,-1 0,7-3,12-2,-14 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7T04:16:19.44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0,'1'1,"-1"0,0 0,0 0,1 0,-1-1,1 1,-1 0,1 0,-1 0,1-1,0 1,-1 0,1-1,0 1,-1 0,1-1,0 1,0-1,0 1,-1-1,1 0,0 1,0-1,0 0,0 1,0-1,0 0,0 0,0 0,35 4,-32-3,526 4,-293-8,154 3,-365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7T04:16:21.87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0,'2176'0,"-2155"0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2-07T04:16:26.69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15,'1758'0,"-1736"0,0-1,-1-1,1-1,0-1,0-1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996E-FF9A-322A-70DD-3939A83807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1545F4-F5A3-DE07-6A39-EF76616A66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09B53C-291D-F01C-1B95-85284CE19058}"/>
              </a:ext>
            </a:extLst>
          </p:cNvPr>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5" name="Footer Placeholder 4">
            <a:extLst>
              <a:ext uri="{FF2B5EF4-FFF2-40B4-BE49-F238E27FC236}">
                <a16:creationId xmlns:a16="http://schemas.microsoft.com/office/drawing/2014/main" id="{CC331D4D-5588-3C92-19D7-19D5E6D922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BCC387A-B1C9-CA25-495E-E0BFDBB9FFF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8253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5D56C-15E7-0DAC-9D64-1BA6F8339F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A93964-9CA7-7C64-42CF-153CC5154AD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FE8DA6-C4A6-2A60-4CD5-1FB7C7FC78FD}"/>
              </a:ext>
            </a:extLst>
          </p:cNvPr>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5" name="Footer Placeholder 4">
            <a:extLst>
              <a:ext uri="{FF2B5EF4-FFF2-40B4-BE49-F238E27FC236}">
                <a16:creationId xmlns:a16="http://schemas.microsoft.com/office/drawing/2014/main" id="{1781C9F6-8791-D1A3-CB65-37EA6A32060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B1D035-D1A2-D277-CF26-18AAA508AFB3}"/>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62108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B08FFA-DAA6-B862-C2F5-DE4359E8C6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05F1D7-1022-9127-06FC-F0332E87EA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BF4D9A-3C11-197F-CCAD-E4426A7A13DD}"/>
              </a:ext>
            </a:extLst>
          </p:cNvPr>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5" name="Footer Placeholder 4">
            <a:extLst>
              <a:ext uri="{FF2B5EF4-FFF2-40B4-BE49-F238E27FC236}">
                <a16:creationId xmlns:a16="http://schemas.microsoft.com/office/drawing/2014/main" id="{2330C776-CFBE-5B9F-4C1E-7B895DF5CD6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54B3A0-3C4B-9757-6CC8-B2CC08CC6E28}"/>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3552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564EB-57BA-8D8D-DBE6-260672839A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9D9002-3F34-CA5F-8259-533F8C960F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6151D6-8F5B-7B5C-6EF2-97887791D2B1}"/>
              </a:ext>
            </a:extLst>
          </p:cNvPr>
          <p:cNvSpPr>
            <a:spLocks noGrp="1"/>
          </p:cNvSpPr>
          <p:nvPr>
            <p:ph type="dt" sz="half" idx="10"/>
          </p:nvPr>
        </p:nvSpPr>
        <p:spPr/>
        <p:txBody>
          <a:bodyPr/>
          <a:lstStyle/>
          <a:p>
            <a:fld id="{48A87A34-81AB-432B-8DAE-1953F412C126}" type="datetimeFigureOut">
              <a:rPr lang="en-US" smtClean="0"/>
              <a:pPr/>
              <a:t>2/9/2023</a:t>
            </a:fld>
            <a:endParaRPr lang="en-US" dirty="0"/>
          </a:p>
        </p:txBody>
      </p:sp>
      <p:sp>
        <p:nvSpPr>
          <p:cNvPr id="5" name="Footer Placeholder 4">
            <a:extLst>
              <a:ext uri="{FF2B5EF4-FFF2-40B4-BE49-F238E27FC236}">
                <a16:creationId xmlns:a16="http://schemas.microsoft.com/office/drawing/2014/main" id="{BFE5E456-E5D1-033D-6FC6-B68AD1BAFE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6870213-FD65-92A3-D314-F8EC7E3655C9}"/>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94528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D3D8B-2923-0B63-4FA2-C12EDB5554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CB5A45-2ADE-8006-83A5-44EBE9FA4F0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4E12D6-8D00-D144-27A5-6875DFDA928D}"/>
              </a:ext>
            </a:extLst>
          </p:cNvPr>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5" name="Footer Placeholder 4">
            <a:extLst>
              <a:ext uri="{FF2B5EF4-FFF2-40B4-BE49-F238E27FC236}">
                <a16:creationId xmlns:a16="http://schemas.microsoft.com/office/drawing/2014/main" id="{EAC23A41-0047-B225-3866-55FBAA926E3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701BC66-23B1-19FE-C716-75F6F08B394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5523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B3E36-4535-EA15-7E4A-95414EC26B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F618FA5-07A0-9FD4-C36A-8BE455410F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C1D64E6-2934-B2E8-4F6A-73A1071A90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FF2DD9E-1E86-6880-18E1-4C2CBCE2FAC6}"/>
              </a:ext>
            </a:extLst>
          </p:cNvPr>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6" name="Footer Placeholder 5">
            <a:extLst>
              <a:ext uri="{FF2B5EF4-FFF2-40B4-BE49-F238E27FC236}">
                <a16:creationId xmlns:a16="http://schemas.microsoft.com/office/drawing/2014/main" id="{89534AB6-1262-28E5-F026-8ED642018F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017D7F-BA23-DE52-8078-7DF7BA327A0C}"/>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70042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9BDCB-0057-B649-3F32-051104DBF0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84ED7B-3F07-8530-3219-C4C1EFAD27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811640-27DA-8449-2382-B775E54A06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C30BC5-4CD0-ADAE-4276-7C43B4E4410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B42D5E-0AE9-2E92-0EF5-E654D27534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46A2C2-D85F-A7C5-FD32-397CB220E5B2}"/>
              </a:ext>
            </a:extLst>
          </p:cNvPr>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8" name="Footer Placeholder 7">
            <a:extLst>
              <a:ext uri="{FF2B5EF4-FFF2-40B4-BE49-F238E27FC236}">
                <a16:creationId xmlns:a16="http://schemas.microsoft.com/office/drawing/2014/main" id="{04732BD9-82E7-E497-9226-B1504B65B1B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DC9D0C9-E3FD-1B1D-D714-FB7B4600E18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36189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896DA-AA0D-D0AE-7370-0671914E1A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04BEC1-C976-AC0C-E686-719A5D0D9AFB}"/>
              </a:ext>
            </a:extLst>
          </p:cNvPr>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4" name="Footer Placeholder 3">
            <a:extLst>
              <a:ext uri="{FF2B5EF4-FFF2-40B4-BE49-F238E27FC236}">
                <a16:creationId xmlns:a16="http://schemas.microsoft.com/office/drawing/2014/main" id="{BB48E3D8-AEAF-DF5E-79A3-D67FFB70A94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50DC7F97-37D9-4AB1-56A7-9E56C0EF89D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81786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D3A30A-3DFD-5016-2E87-DE94DA5C94F8}"/>
              </a:ext>
            </a:extLst>
          </p:cNvPr>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3" name="Footer Placeholder 2">
            <a:extLst>
              <a:ext uri="{FF2B5EF4-FFF2-40B4-BE49-F238E27FC236}">
                <a16:creationId xmlns:a16="http://schemas.microsoft.com/office/drawing/2014/main" id="{7B09C5FB-7457-B463-DAD4-D7AE27027D4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F4F220A-399E-6E56-9349-0B7DBC3F83A0}"/>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2323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94190-94C8-ED5F-9B85-9E2A1BDD5C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B00E36-57DD-9404-2052-E18D1EFC74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F82FCA-9EAD-0692-802B-DB5C345E8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A1D4B6-A611-482D-7532-A192B4985543}"/>
              </a:ext>
            </a:extLst>
          </p:cNvPr>
          <p:cNvSpPr>
            <a:spLocks noGrp="1"/>
          </p:cNvSpPr>
          <p:nvPr>
            <p:ph type="dt" sz="half" idx="10"/>
          </p:nvPr>
        </p:nvSpPr>
        <p:spPr/>
        <p:txBody>
          <a:bodyPr/>
          <a:lstStyle/>
          <a:p>
            <a:fld id="{48A87A34-81AB-432B-8DAE-1953F412C126}" type="datetimeFigureOut">
              <a:rPr lang="en-US" smtClean="0"/>
              <a:t>2/9/2023</a:t>
            </a:fld>
            <a:endParaRPr lang="en-US" dirty="0"/>
          </a:p>
        </p:txBody>
      </p:sp>
      <p:sp>
        <p:nvSpPr>
          <p:cNvPr id="6" name="Footer Placeholder 5">
            <a:extLst>
              <a:ext uri="{FF2B5EF4-FFF2-40B4-BE49-F238E27FC236}">
                <a16:creationId xmlns:a16="http://schemas.microsoft.com/office/drawing/2014/main" id="{B66851D4-5A2F-A50D-9B79-CE83B61E2E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CABC4E5-AF87-3FD3-84C1-FFEE896C0A5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7054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46B96-E16D-A5C2-D23A-03F09740A6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97A9A0C-CCA8-B36B-0D81-2AA4B0C51B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A425D7-8E09-393E-D184-A27D58315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B00005-42AD-FC8D-6294-040C0197D84B}"/>
              </a:ext>
            </a:extLst>
          </p:cNvPr>
          <p:cNvSpPr>
            <a:spLocks noGrp="1"/>
          </p:cNvSpPr>
          <p:nvPr>
            <p:ph type="dt" sz="half" idx="10"/>
          </p:nvPr>
        </p:nvSpPr>
        <p:spPr/>
        <p:txBody>
          <a:bodyPr/>
          <a:lstStyle/>
          <a:p>
            <a:fld id="{48A87A34-81AB-432B-8DAE-1953F412C126}" type="datetimeFigureOut">
              <a:rPr lang="en-US" smtClean="0"/>
              <a:pPr/>
              <a:t>2/9/2023</a:t>
            </a:fld>
            <a:endParaRPr lang="en-US" dirty="0"/>
          </a:p>
        </p:txBody>
      </p:sp>
      <p:sp>
        <p:nvSpPr>
          <p:cNvPr id="6" name="Footer Placeholder 5">
            <a:extLst>
              <a:ext uri="{FF2B5EF4-FFF2-40B4-BE49-F238E27FC236}">
                <a16:creationId xmlns:a16="http://schemas.microsoft.com/office/drawing/2014/main" id="{A98A90D3-C48E-F0F7-0AF7-BA42053A6C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E2AEA3E-46E4-8F71-852E-D11CB5BFD4A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6253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D59C57-219C-65BF-4EC2-E96CEBA7AC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5EA1A2-2D9D-E05B-61F4-BA62E9B253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F46015-C8ED-45DD-2A79-B0E37591F9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87A34-81AB-432B-8DAE-1953F412C126}" type="datetimeFigureOut">
              <a:rPr lang="en-US" smtClean="0"/>
              <a:pPr/>
              <a:t>2/9/2023</a:t>
            </a:fld>
            <a:endParaRPr lang="en-US" dirty="0"/>
          </a:p>
        </p:txBody>
      </p:sp>
      <p:sp>
        <p:nvSpPr>
          <p:cNvPr id="5" name="Footer Placeholder 4">
            <a:extLst>
              <a:ext uri="{FF2B5EF4-FFF2-40B4-BE49-F238E27FC236}">
                <a16:creationId xmlns:a16="http://schemas.microsoft.com/office/drawing/2014/main" id="{5FAF71BC-ADE0-75D9-9186-3E67024477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84B615E-8C1D-5F19-CB61-CB3A5B04F4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884292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8.png"/><Relationship Id="rId4" Type="http://schemas.openxmlformats.org/officeDocument/2006/relationships/image" Target="../media/image5.png"/><Relationship Id="rId9" Type="http://schemas.openxmlformats.org/officeDocument/2006/relationships/customXml" Target="../ink/ink4.xml"/><Relationship Id="rId14" Type="http://schemas.openxmlformats.org/officeDocument/2006/relationships/image" Target="../media/image1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9"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94800102-A1B4-4FBD-B865-2DECC6B69FF2}"/>
              </a:ext>
            </a:extLst>
          </p:cNvPr>
          <p:cNvSpPr>
            <a:spLocks noGrp="1"/>
          </p:cNvSpPr>
          <p:nvPr>
            <p:ph type="ctrTitle"/>
          </p:nvPr>
        </p:nvSpPr>
        <p:spPr>
          <a:xfrm>
            <a:off x="838199" y="1120676"/>
            <a:ext cx="7021513" cy="2308324"/>
          </a:xfrm>
        </p:spPr>
        <p:txBody>
          <a:bodyPr>
            <a:normAutofit/>
          </a:bodyPr>
          <a:lstStyle/>
          <a:p>
            <a:pPr algn="l"/>
            <a:r>
              <a:rPr lang="en-US" sz="7200">
                <a:solidFill>
                  <a:schemeClr val="bg1"/>
                </a:solidFill>
              </a:rPr>
              <a:t>Biblical Studies</a:t>
            </a:r>
          </a:p>
        </p:txBody>
      </p:sp>
      <p:sp>
        <p:nvSpPr>
          <p:cNvPr id="3" name="Subtitle 2">
            <a:extLst>
              <a:ext uri="{FF2B5EF4-FFF2-40B4-BE49-F238E27FC236}">
                <a16:creationId xmlns:a16="http://schemas.microsoft.com/office/drawing/2014/main" id="{5D546B76-AA6B-4024-B2D2-BB02E164EE17}"/>
              </a:ext>
            </a:extLst>
          </p:cNvPr>
          <p:cNvSpPr>
            <a:spLocks noGrp="1"/>
          </p:cNvSpPr>
          <p:nvPr>
            <p:ph type="subTitle" idx="1"/>
          </p:nvPr>
        </p:nvSpPr>
        <p:spPr>
          <a:xfrm>
            <a:off x="835024" y="3809999"/>
            <a:ext cx="7025753" cy="1012778"/>
          </a:xfrm>
        </p:spPr>
        <p:txBody>
          <a:bodyPr>
            <a:normAutofit/>
          </a:bodyPr>
          <a:lstStyle/>
          <a:p>
            <a:pPr algn="l"/>
            <a:r>
              <a:rPr lang="en-US">
                <a:solidFill>
                  <a:schemeClr val="bg1"/>
                </a:solidFill>
              </a:rPr>
              <a:t>Genesis</a:t>
            </a:r>
          </a:p>
        </p:txBody>
      </p:sp>
    </p:spTree>
    <p:extLst>
      <p:ext uri="{BB962C8B-B14F-4D97-AF65-F5344CB8AC3E}">
        <p14:creationId xmlns:p14="http://schemas.microsoft.com/office/powerpoint/2010/main" val="2988872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C9F83AB-1089-4C4D-9795-A3F8AC03E82D}"/>
              </a:ext>
            </a:extLst>
          </p:cNvPr>
          <p:cNvSpPr>
            <a:spLocks noGrp="1"/>
          </p:cNvSpPr>
          <p:nvPr>
            <p:ph type="title"/>
          </p:nvPr>
        </p:nvSpPr>
        <p:spPr>
          <a:xfrm>
            <a:off x="804672" y="640080"/>
            <a:ext cx="3282696" cy="5257800"/>
          </a:xfrm>
        </p:spPr>
        <p:txBody>
          <a:bodyPr>
            <a:normAutofit/>
          </a:bodyPr>
          <a:lstStyle/>
          <a:p>
            <a:r>
              <a:rPr lang="en-US" sz="3100">
                <a:solidFill>
                  <a:schemeClr val="bg1"/>
                </a:solidFill>
              </a:rPr>
              <a:t>Biblical Reference…Moses the Author</a:t>
            </a:r>
          </a:p>
        </p:txBody>
      </p:sp>
      <p:sp>
        <p:nvSpPr>
          <p:cNvPr id="3" name="Content Placeholder 2">
            <a:extLst>
              <a:ext uri="{FF2B5EF4-FFF2-40B4-BE49-F238E27FC236}">
                <a16:creationId xmlns:a16="http://schemas.microsoft.com/office/drawing/2014/main" id="{FC7C0E10-26EB-4A81-A9DC-DDF7FFEFE9EF}"/>
              </a:ext>
            </a:extLst>
          </p:cNvPr>
          <p:cNvSpPr>
            <a:spLocks noGrp="1"/>
          </p:cNvSpPr>
          <p:nvPr>
            <p:ph idx="1"/>
          </p:nvPr>
        </p:nvSpPr>
        <p:spPr>
          <a:xfrm>
            <a:off x="5358384" y="304800"/>
            <a:ext cx="6024654" cy="6357257"/>
          </a:xfrm>
        </p:spPr>
        <p:txBody>
          <a:bodyPr anchor="ctr">
            <a:normAutofit/>
          </a:bodyPr>
          <a:lstStyle/>
          <a:p>
            <a:pPr marL="457200" lvl="1" indent="0">
              <a:buClr>
                <a:srgbClr val="415588"/>
              </a:buClr>
              <a:buNone/>
            </a:pPr>
            <a:r>
              <a:rPr lang="en-US" sz="1800" b="1" dirty="0"/>
              <a:t>This tradition was so strong that Jesus Himself referred to it</a:t>
            </a:r>
          </a:p>
          <a:p>
            <a:pPr marL="457200" lvl="1" indent="0">
              <a:buClr>
                <a:srgbClr val="415588"/>
              </a:buClr>
              <a:buNone/>
            </a:pPr>
            <a:endParaRPr lang="en-US" sz="1800" b="1" dirty="0"/>
          </a:p>
          <a:p>
            <a:pPr marL="457200" lvl="1" indent="0">
              <a:buClr>
                <a:srgbClr val="415588"/>
              </a:buClr>
              <a:buNone/>
            </a:pPr>
            <a:r>
              <a:rPr lang="en-US" sz="1800" b="1" dirty="0"/>
              <a:t>Mark 12:26</a:t>
            </a:r>
            <a:r>
              <a:rPr lang="en-US" sz="1800" dirty="0"/>
              <a:t>, saying, "And as for the dead being raised, have you not read in the book of Moses, in the passage about the bush, how God spoke to him, saying, 'I am the God of Abraham, and the God of Isaac, and the God of Jacob’?”</a:t>
            </a:r>
          </a:p>
          <a:p>
            <a:pPr lvl="1">
              <a:buClr>
                <a:srgbClr val="415588"/>
              </a:buClr>
            </a:pPr>
            <a:endParaRPr lang="en-US" sz="1800" dirty="0"/>
          </a:p>
          <a:p>
            <a:pPr lvl="0">
              <a:buClr>
                <a:srgbClr val="415588"/>
              </a:buClr>
            </a:pPr>
            <a:r>
              <a:rPr lang="en-US" sz="1800" dirty="0"/>
              <a:t>In </a:t>
            </a:r>
            <a:r>
              <a:rPr lang="en-US" sz="1800" b="1" dirty="0"/>
              <a:t>Romans 10:5</a:t>
            </a:r>
            <a:r>
              <a:rPr lang="en-US" sz="1800" dirty="0"/>
              <a:t>, the apostle Paul, referred to the authorship of Moses of Leviticus when he said, </a:t>
            </a:r>
          </a:p>
          <a:p>
            <a:pPr lvl="1">
              <a:buClr>
                <a:srgbClr val="415588"/>
              </a:buClr>
            </a:pPr>
            <a:r>
              <a:rPr lang="en-US" sz="1800" dirty="0"/>
              <a:t>"For Moses writes about the righteousness that is based on the law, that the person who does the commandments shall live by them.“</a:t>
            </a:r>
          </a:p>
          <a:p>
            <a:pPr lvl="1">
              <a:buClr>
                <a:srgbClr val="415588"/>
              </a:buClr>
            </a:pPr>
            <a:endParaRPr lang="en-US" sz="1800" dirty="0"/>
          </a:p>
          <a:p>
            <a:pPr lvl="0">
              <a:buClr>
                <a:srgbClr val="415588"/>
              </a:buClr>
            </a:pPr>
            <a:r>
              <a:rPr lang="en-US" sz="1800" dirty="0"/>
              <a:t>In </a:t>
            </a:r>
            <a:r>
              <a:rPr lang="en-US" sz="1800" b="1" dirty="0"/>
              <a:t>Acts 3:22 </a:t>
            </a:r>
            <a:r>
              <a:rPr lang="en-US" sz="1800" dirty="0"/>
              <a:t>the apostle Peter's message, recorded by Luke, states, </a:t>
            </a:r>
          </a:p>
          <a:p>
            <a:pPr lvl="1">
              <a:buClr>
                <a:srgbClr val="415588"/>
              </a:buClr>
            </a:pPr>
            <a:r>
              <a:rPr lang="en-US" sz="1800" dirty="0"/>
              <a:t>"Moses said, 'The Lord God will raise up for you a prophet like me from your brothers. You shall listen to him in whatever he tells you.'" Three witnesses (four including Luke) claimed that Moses was the author of the first five books of the Old Testament or the Torah.</a:t>
            </a:r>
          </a:p>
          <a:p>
            <a:endParaRPr lang="en-US" sz="1500" dirty="0"/>
          </a:p>
        </p:txBody>
      </p:sp>
    </p:spTree>
    <p:extLst>
      <p:ext uri="{BB962C8B-B14F-4D97-AF65-F5344CB8AC3E}">
        <p14:creationId xmlns:p14="http://schemas.microsoft.com/office/powerpoint/2010/main" val="3745385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704088"/>
            <a:ext cx="3529953" cy="2980944"/>
          </a:xfrm>
        </p:spPr>
        <p:txBody>
          <a:bodyPr>
            <a:normAutofit/>
          </a:bodyPr>
          <a:lstStyle/>
          <a:p>
            <a:r>
              <a:rPr lang="en-US" sz="4100">
                <a:solidFill>
                  <a:schemeClr val="bg1"/>
                </a:solidFill>
              </a:rPr>
              <a:t>Authorship: The Four Sources</a:t>
            </a:r>
            <a:br>
              <a:rPr lang="en-US" sz="4100">
                <a:solidFill>
                  <a:schemeClr val="bg1"/>
                </a:solidFill>
              </a:rPr>
            </a:br>
            <a:r>
              <a:rPr lang="en-US" sz="4100" b="1">
                <a:solidFill>
                  <a:schemeClr val="bg1"/>
                </a:solidFill>
              </a:rPr>
              <a:t>Documentary Hypothesis </a:t>
            </a:r>
          </a:p>
        </p:txBody>
      </p:sp>
      <p:sp>
        <p:nvSpPr>
          <p:cNvPr id="3" name="Content Placeholder 2"/>
          <p:cNvSpPr>
            <a:spLocks noGrp="1"/>
          </p:cNvSpPr>
          <p:nvPr>
            <p:ph idx="1"/>
          </p:nvPr>
        </p:nvSpPr>
        <p:spPr>
          <a:xfrm>
            <a:off x="6212410" y="704088"/>
            <a:ext cx="5135293" cy="5885398"/>
          </a:xfrm>
        </p:spPr>
        <p:txBody>
          <a:bodyPr anchor="ctr">
            <a:noAutofit/>
          </a:bodyPr>
          <a:lstStyle/>
          <a:p>
            <a:r>
              <a:rPr lang="en-US" sz="1600" dirty="0"/>
              <a:t>The presumed documents, allegedly dating from the tenth to the fifth centuries B.C.: </a:t>
            </a:r>
          </a:p>
          <a:p>
            <a:r>
              <a:rPr lang="en-US" sz="1600" b="1" dirty="0"/>
              <a:t>Julius Wellhausen</a:t>
            </a:r>
          </a:p>
          <a:p>
            <a:pPr lvl="1"/>
            <a:r>
              <a:rPr lang="en-US" sz="1600" dirty="0"/>
              <a:t>German scholar proposed that these books are a compilation of four earlier writings and then woven together.</a:t>
            </a:r>
          </a:p>
          <a:p>
            <a:pPr marL="457200" lvl="1" indent="0">
              <a:buNone/>
            </a:pPr>
            <a:endParaRPr lang="en-US" sz="1600" dirty="0"/>
          </a:p>
          <a:p>
            <a:r>
              <a:rPr lang="en-US" sz="1600" b="1" dirty="0"/>
              <a:t>J- Yahwist </a:t>
            </a:r>
          </a:p>
          <a:p>
            <a:pPr lvl="1"/>
            <a:r>
              <a:rPr lang="en-US" sz="1600" dirty="0"/>
              <a:t>Yahweh, God’s name as revealed to Moses, Genesis 2:4, the earliest source around 10</a:t>
            </a:r>
            <a:r>
              <a:rPr lang="en-US" sz="1600" baseline="30000" dirty="0"/>
              <a:t>th</a:t>
            </a:r>
            <a:r>
              <a:rPr lang="en-US" sz="1600" dirty="0"/>
              <a:t> century (950 BCE)</a:t>
            </a:r>
          </a:p>
          <a:p>
            <a:r>
              <a:rPr lang="en-US" sz="1600" b="1" dirty="0"/>
              <a:t>E- </a:t>
            </a:r>
            <a:r>
              <a:rPr lang="en-US" sz="1600" b="1" dirty="0" err="1"/>
              <a:t>Elohist</a:t>
            </a:r>
            <a:r>
              <a:rPr lang="en-US" sz="1600" dirty="0"/>
              <a:t> </a:t>
            </a:r>
          </a:p>
          <a:p>
            <a:pPr lvl="1"/>
            <a:r>
              <a:rPr lang="en-US" sz="1600" dirty="0"/>
              <a:t>Elohim, a name for God, Genesis 20, 8</a:t>
            </a:r>
            <a:r>
              <a:rPr lang="en-US" sz="1600" baseline="30000" dirty="0"/>
              <a:t>th</a:t>
            </a:r>
            <a:r>
              <a:rPr lang="en-US" sz="1600" dirty="0"/>
              <a:t> century (750 BCE)</a:t>
            </a:r>
          </a:p>
          <a:p>
            <a:r>
              <a:rPr lang="en-US" sz="1600" b="1" dirty="0"/>
              <a:t>D- Deuteronomist </a:t>
            </a:r>
          </a:p>
          <a:p>
            <a:pPr lvl="1"/>
            <a:r>
              <a:rPr lang="en-US" sz="1600" dirty="0"/>
              <a:t>Deuteronomy base, if the nation obeys God (blessed) if not (punished), 6</a:t>
            </a:r>
            <a:r>
              <a:rPr lang="en-US" sz="1600" baseline="30000" dirty="0"/>
              <a:t>th</a:t>
            </a:r>
            <a:r>
              <a:rPr lang="en-US" sz="1600" dirty="0"/>
              <a:t> century (650 BCE)</a:t>
            </a:r>
          </a:p>
          <a:p>
            <a:r>
              <a:rPr lang="en-US" sz="1600" b="1" dirty="0"/>
              <a:t>P- Priestly </a:t>
            </a:r>
          </a:p>
          <a:p>
            <a:pPr lvl="1"/>
            <a:r>
              <a:rPr lang="en-US" sz="1600" dirty="0"/>
              <a:t>Priestly matters; rituals and proper worship, regulations about temple worship, 5</a:t>
            </a:r>
            <a:r>
              <a:rPr lang="en-US" sz="1600" baseline="30000" dirty="0"/>
              <a:t>th</a:t>
            </a:r>
            <a:r>
              <a:rPr lang="en-US" sz="1600" dirty="0"/>
              <a:t> century (550 BCE)</a:t>
            </a:r>
          </a:p>
        </p:txBody>
      </p:sp>
    </p:spTree>
    <p:extLst>
      <p:ext uri="{BB962C8B-B14F-4D97-AF65-F5344CB8AC3E}">
        <p14:creationId xmlns:p14="http://schemas.microsoft.com/office/powerpoint/2010/main" val="4008474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838200" y="704088"/>
            <a:ext cx="3529953" cy="2980944"/>
          </a:xfrm>
        </p:spPr>
        <p:txBody>
          <a:bodyPr>
            <a:normAutofit/>
          </a:bodyPr>
          <a:lstStyle/>
          <a:p>
            <a:r>
              <a:rPr lang="en-US">
                <a:solidFill>
                  <a:schemeClr val="bg1"/>
                </a:solidFill>
              </a:rPr>
              <a:t>No Single Author!</a:t>
            </a:r>
          </a:p>
        </p:txBody>
      </p:sp>
      <p:sp>
        <p:nvSpPr>
          <p:cNvPr id="3" name="Content Placeholder 2"/>
          <p:cNvSpPr>
            <a:spLocks noGrp="1"/>
          </p:cNvSpPr>
          <p:nvPr>
            <p:ph idx="1"/>
          </p:nvPr>
        </p:nvSpPr>
        <p:spPr>
          <a:xfrm>
            <a:off x="6212410" y="704088"/>
            <a:ext cx="5135293" cy="5248656"/>
          </a:xfrm>
        </p:spPr>
        <p:txBody>
          <a:bodyPr anchor="ctr">
            <a:normAutofit/>
          </a:bodyPr>
          <a:lstStyle/>
          <a:p>
            <a:r>
              <a:rPr lang="en-US" dirty="0"/>
              <a:t>J and E, combined by the 7</a:t>
            </a:r>
            <a:r>
              <a:rPr lang="en-US" baseline="30000" dirty="0"/>
              <a:t>th</a:t>
            </a:r>
            <a:r>
              <a:rPr lang="en-US" dirty="0"/>
              <a:t> century</a:t>
            </a:r>
          </a:p>
          <a:p>
            <a:r>
              <a:rPr lang="en-US" dirty="0"/>
              <a:t>Later D was added</a:t>
            </a:r>
          </a:p>
          <a:p>
            <a:r>
              <a:rPr lang="en-US" dirty="0"/>
              <a:t>By the 6</a:t>
            </a:r>
            <a:r>
              <a:rPr lang="en-US" baseline="30000" dirty="0"/>
              <a:t>th</a:t>
            </a:r>
            <a:r>
              <a:rPr lang="en-US" dirty="0"/>
              <a:t> century P was added </a:t>
            </a:r>
          </a:p>
          <a:p>
            <a:r>
              <a:rPr lang="en-US" dirty="0"/>
              <a:t>Final version completed 6</a:t>
            </a:r>
            <a:r>
              <a:rPr lang="en-US" baseline="30000" dirty="0"/>
              <a:t>th</a:t>
            </a:r>
            <a:r>
              <a:rPr lang="en-US" dirty="0"/>
              <a:t>-5</a:t>
            </a:r>
            <a:r>
              <a:rPr lang="en-US" baseline="30000" dirty="0"/>
              <a:t>th</a:t>
            </a:r>
            <a:r>
              <a:rPr lang="en-US" dirty="0"/>
              <a:t> century</a:t>
            </a:r>
          </a:p>
          <a:p>
            <a:endParaRPr lang="en-US" sz="2400" dirty="0"/>
          </a:p>
        </p:txBody>
      </p:sp>
    </p:spTree>
    <p:extLst>
      <p:ext uri="{BB962C8B-B14F-4D97-AF65-F5344CB8AC3E}">
        <p14:creationId xmlns:p14="http://schemas.microsoft.com/office/powerpoint/2010/main" val="3419421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3" y="1445494"/>
            <a:ext cx="3616856" cy="4376572"/>
          </a:xfrm>
        </p:spPr>
        <p:txBody>
          <a:bodyPr anchor="ctr">
            <a:normAutofit/>
          </a:bodyPr>
          <a:lstStyle/>
          <a:p>
            <a:r>
              <a:rPr lang="en-US" sz="4800"/>
              <a:t>The Book of Genesis can be divided into two sections: </a:t>
            </a:r>
            <a:br>
              <a:rPr lang="en-US" sz="4800"/>
            </a:br>
            <a:endParaRPr lang="en-US"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0" y="1399032"/>
            <a:ext cx="5501834" cy="4471416"/>
          </a:xfrm>
        </p:spPr>
        <p:txBody>
          <a:bodyPr anchor="ctr">
            <a:normAutofit/>
          </a:bodyPr>
          <a:lstStyle/>
          <a:p>
            <a:r>
              <a:rPr lang="en-US" sz="2200" b="1" dirty="0">
                <a:solidFill>
                  <a:schemeClr val="bg1"/>
                </a:solidFill>
              </a:rPr>
              <a:t>Primitive History </a:t>
            </a:r>
            <a:r>
              <a:rPr lang="en-US" sz="2200" dirty="0">
                <a:solidFill>
                  <a:schemeClr val="bg1"/>
                </a:solidFill>
              </a:rPr>
              <a:t>and </a:t>
            </a:r>
            <a:r>
              <a:rPr lang="en-US" sz="2200" b="1" dirty="0">
                <a:solidFill>
                  <a:schemeClr val="bg1"/>
                </a:solidFill>
              </a:rPr>
              <a:t>Patriarchal History</a:t>
            </a:r>
          </a:p>
          <a:p>
            <a:pPr marL="0" indent="0">
              <a:buNone/>
            </a:pPr>
            <a:endParaRPr lang="en-US" sz="2200" b="1" dirty="0">
              <a:solidFill>
                <a:schemeClr val="bg1"/>
              </a:solidFill>
            </a:endParaRPr>
          </a:p>
          <a:p>
            <a:r>
              <a:rPr lang="en-US" sz="2200" b="1" dirty="0">
                <a:solidFill>
                  <a:schemeClr val="bg1"/>
                </a:solidFill>
              </a:rPr>
              <a:t>Primitive History records </a:t>
            </a:r>
          </a:p>
          <a:p>
            <a:pPr lvl="1"/>
            <a:r>
              <a:rPr lang="en-US" sz="2200" dirty="0">
                <a:solidFill>
                  <a:schemeClr val="bg1"/>
                </a:solidFill>
              </a:rPr>
              <a:t>The Creation </a:t>
            </a:r>
          </a:p>
          <a:p>
            <a:pPr lvl="2"/>
            <a:r>
              <a:rPr lang="en-US" sz="2200" dirty="0">
                <a:solidFill>
                  <a:schemeClr val="bg1"/>
                </a:solidFill>
              </a:rPr>
              <a:t>(Genesis chapters 1-2); </a:t>
            </a:r>
          </a:p>
          <a:p>
            <a:pPr lvl="1"/>
            <a:r>
              <a:rPr lang="en-US" sz="2200" dirty="0">
                <a:solidFill>
                  <a:schemeClr val="bg1"/>
                </a:solidFill>
              </a:rPr>
              <a:t>The Fall of man (Adam and Eve)</a:t>
            </a:r>
          </a:p>
          <a:p>
            <a:pPr lvl="2"/>
            <a:r>
              <a:rPr lang="en-US" sz="2200" dirty="0">
                <a:solidFill>
                  <a:schemeClr val="bg1"/>
                </a:solidFill>
              </a:rPr>
              <a:t>(Genesis chapters 3-5); </a:t>
            </a:r>
          </a:p>
          <a:p>
            <a:pPr lvl="1"/>
            <a:r>
              <a:rPr lang="en-US" sz="2200" dirty="0">
                <a:solidFill>
                  <a:schemeClr val="bg1"/>
                </a:solidFill>
              </a:rPr>
              <a:t>The Flood (Noah)</a:t>
            </a:r>
          </a:p>
          <a:p>
            <a:pPr lvl="2"/>
            <a:r>
              <a:rPr lang="en-US" sz="2200" dirty="0">
                <a:solidFill>
                  <a:schemeClr val="bg1"/>
                </a:solidFill>
              </a:rPr>
              <a:t>(Genesis chapters 6-9); </a:t>
            </a:r>
          </a:p>
          <a:p>
            <a:pPr lvl="1"/>
            <a:r>
              <a:rPr lang="en-US" sz="2200" dirty="0">
                <a:solidFill>
                  <a:schemeClr val="bg1"/>
                </a:solidFill>
              </a:rPr>
              <a:t>The Dispersion </a:t>
            </a:r>
          </a:p>
          <a:p>
            <a:pPr lvl="2"/>
            <a:r>
              <a:rPr lang="en-US" sz="2200" dirty="0">
                <a:solidFill>
                  <a:schemeClr val="bg1"/>
                </a:solidFill>
              </a:rPr>
              <a:t>(Genesis chapters 10-11)</a:t>
            </a:r>
          </a:p>
        </p:txBody>
      </p:sp>
    </p:spTree>
    <p:extLst>
      <p:ext uri="{BB962C8B-B14F-4D97-AF65-F5344CB8AC3E}">
        <p14:creationId xmlns:p14="http://schemas.microsoft.com/office/powerpoint/2010/main" val="223633912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3" y="1445494"/>
            <a:ext cx="3616856" cy="4376572"/>
          </a:xfrm>
        </p:spPr>
        <p:txBody>
          <a:bodyPr anchor="ctr">
            <a:normAutofit/>
          </a:bodyPr>
          <a:lstStyle/>
          <a:p>
            <a:r>
              <a:rPr lang="en-US" sz="4800"/>
              <a:t>The Book of Genesis can be divided into two sections: </a:t>
            </a:r>
            <a:br>
              <a:rPr lang="en-US" sz="4800"/>
            </a:br>
            <a:endParaRPr lang="en-US"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0" y="1399032"/>
            <a:ext cx="5501834" cy="4471416"/>
          </a:xfrm>
        </p:spPr>
        <p:txBody>
          <a:bodyPr anchor="ctr">
            <a:normAutofit/>
          </a:bodyPr>
          <a:lstStyle/>
          <a:p>
            <a:r>
              <a:rPr lang="en-US" sz="2200">
                <a:solidFill>
                  <a:schemeClr val="bg1"/>
                </a:solidFill>
              </a:rPr>
              <a:t>Patriarchal History records the lives of four great men: </a:t>
            </a:r>
          </a:p>
          <a:p>
            <a:pPr lvl="1"/>
            <a:r>
              <a:rPr lang="en-US" sz="2200" b="1">
                <a:solidFill>
                  <a:schemeClr val="bg1"/>
                </a:solidFill>
              </a:rPr>
              <a:t>Abraham </a:t>
            </a:r>
          </a:p>
          <a:p>
            <a:pPr lvl="2"/>
            <a:r>
              <a:rPr lang="en-US" sz="2200" b="1">
                <a:solidFill>
                  <a:schemeClr val="bg1"/>
                </a:solidFill>
              </a:rPr>
              <a:t>(Genesis 12-25:8); </a:t>
            </a:r>
          </a:p>
          <a:p>
            <a:pPr lvl="1"/>
            <a:r>
              <a:rPr lang="en-US" sz="2200" b="1">
                <a:solidFill>
                  <a:schemeClr val="bg1"/>
                </a:solidFill>
              </a:rPr>
              <a:t>Isaac </a:t>
            </a:r>
          </a:p>
          <a:p>
            <a:pPr lvl="2"/>
            <a:r>
              <a:rPr lang="en-US" sz="2200" b="1">
                <a:solidFill>
                  <a:schemeClr val="bg1"/>
                </a:solidFill>
              </a:rPr>
              <a:t>(Genesis 21:1-35); </a:t>
            </a:r>
          </a:p>
          <a:p>
            <a:pPr lvl="1"/>
            <a:r>
              <a:rPr lang="en-US" sz="2200" b="1">
                <a:solidFill>
                  <a:schemeClr val="bg1"/>
                </a:solidFill>
              </a:rPr>
              <a:t>Jacob </a:t>
            </a:r>
          </a:p>
          <a:p>
            <a:pPr lvl="2"/>
            <a:r>
              <a:rPr lang="en-US" sz="2200" b="1">
                <a:solidFill>
                  <a:schemeClr val="bg1"/>
                </a:solidFill>
              </a:rPr>
              <a:t>(Genesis 25:21-50:14); </a:t>
            </a:r>
          </a:p>
          <a:p>
            <a:pPr lvl="1"/>
            <a:r>
              <a:rPr lang="en-US" sz="2200">
                <a:solidFill>
                  <a:schemeClr val="bg1"/>
                </a:solidFill>
              </a:rPr>
              <a:t>Joseph </a:t>
            </a:r>
          </a:p>
          <a:p>
            <a:pPr lvl="2"/>
            <a:r>
              <a:rPr lang="en-US" sz="2200">
                <a:solidFill>
                  <a:schemeClr val="bg1"/>
                </a:solidFill>
              </a:rPr>
              <a:t>(Genesis 30:22-50:26).</a:t>
            </a:r>
          </a:p>
          <a:p>
            <a:endParaRPr lang="en-US" sz="2200">
              <a:solidFill>
                <a:schemeClr val="bg1"/>
              </a:solidFill>
            </a:endParaRPr>
          </a:p>
        </p:txBody>
      </p:sp>
    </p:spTree>
    <p:extLst>
      <p:ext uri="{BB962C8B-B14F-4D97-AF65-F5344CB8AC3E}">
        <p14:creationId xmlns:p14="http://schemas.microsoft.com/office/powerpoint/2010/main" val="3177849305"/>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4673" y="1445494"/>
            <a:ext cx="3616856" cy="4376572"/>
          </a:xfrm>
        </p:spPr>
        <p:txBody>
          <a:bodyPr anchor="ctr">
            <a:normAutofit/>
          </a:bodyPr>
          <a:lstStyle/>
          <a:p>
            <a:r>
              <a:rPr lang="en-US" sz="4800"/>
              <a:t>Jesus in Genesis</a:t>
            </a:r>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0" y="1399032"/>
            <a:ext cx="5501834" cy="4471416"/>
          </a:xfrm>
        </p:spPr>
        <p:txBody>
          <a:bodyPr anchor="ctr">
            <a:normAutofit/>
          </a:bodyPr>
          <a:lstStyle/>
          <a:p>
            <a:r>
              <a:rPr lang="en-US" dirty="0">
                <a:solidFill>
                  <a:schemeClr val="bg1"/>
                </a:solidFill>
              </a:rPr>
              <a:t>Humanity’s greatest predicament:</a:t>
            </a:r>
          </a:p>
          <a:p>
            <a:pPr lvl="1"/>
            <a:r>
              <a:rPr lang="en-US" sz="2800" dirty="0">
                <a:solidFill>
                  <a:schemeClr val="bg1"/>
                </a:solidFill>
              </a:rPr>
              <a:t>Sin</a:t>
            </a:r>
          </a:p>
          <a:p>
            <a:pPr marL="457200" lvl="1" indent="0">
              <a:buNone/>
            </a:pPr>
            <a:endParaRPr lang="en-US" sz="2800" dirty="0">
              <a:solidFill>
                <a:schemeClr val="bg1"/>
              </a:solidFill>
            </a:endParaRPr>
          </a:p>
          <a:p>
            <a:r>
              <a:rPr lang="en-US" dirty="0">
                <a:solidFill>
                  <a:schemeClr val="bg1"/>
                </a:solidFill>
              </a:rPr>
              <a:t>God’s promised solution:</a:t>
            </a:r>
          </a:p>
          <a:p>
            <a:pPr lvl="1"/>
            <a:r>
              <a:rPr lang="en-US" sz="2800" dirty="0">
                <a:solidFill>
                  <a:schemeClr val="bg1"/>
                </a:solidFill>
              </a:rPr>
              <a:t>Jesus, God’s Son</a:t>
            </a:r>
          </a:p>
        </p:txBody>
      </p:sp>
    </p:spTree>
    <p:extLst>
      <p:ext uri="{BB962C8B-B14F-4D97-AF65-F5344CB8AC3E}">
        <p14:creationId xmlns:p14="http://schemas.microsoft.com/office/powerpoint/2010/main" val="36395065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2037795"/>
              </p:ext>
            </p:extLst>
          </p:nvPr>
        </p:nvGraphicFramePr>
        <p:xfrm>
          <a:off x="643467" y="646072"/>
          <a:ext cx="10905066" cy="5565858"/>
        </p:xfrm>
        <a:graphic>
          <a:graphicData uri="http://schemas.openxmlformats.org/drawingml/2006/table">
            <a:tbl>
              <a:tblPr firstRow="1" bandRow="1">
                <a:tableStyleId>{5C22544A-7EE6-4342-B048-85BDC9FD1C3A}</a:tableStyleId>
              </a:tblPr>
              <a:tblGrid>
                <a:gridCol w="3635022">
                  <a:extLst>
                    <a:ext uri="{9D8B030D-6E8A-4147-A177-3AD203B41FA5}">
                      <a16:colId xmlns:a16="http://schemas.microsoft.com/office/drawing/2014/main" val="20000"/>
                    </a:ext>
                  </a:extLst>
                </a:gridCol>
                <a:gridCol w="3635022">
                  <a:extLst>
                    <a:ext uri="{9D8B030D-6E8A-4147-A177-3AD203B41FA5}">
                      <a16:colId xmlns:a16="http://schemas.microsoft.com/office/drawing/2014/main" val="20001"/>
                    </a:ext>
                  </a:extLst>
                </a:gridCol>
                <a:gridCol w="3635022">
                  <a:extLst>
                    <a:ext uri="{9D8B030D-6E8A-4147-A177-3AD203B41FA5}">
                      <a16:colId xmlns:a16="http://schemas.microsoft.com/office/drawing/2014/main" val="20002"/>
                    </a:ext>
                  </a:extLst>
                </a:gridCol>
              </a:tblGrid>
              <a:tr h="422286">
                <a:tc>
                  <a:txBody>
                    <a:bodyPr/>
                    <a:lstStyle/>
                    <a:p>
                      <a:r>
                        <a:rPr lang="en-US" sz="1800"/>
                        <a:t>Sections of Genesis</a:t>
                      </a:r>
                    </a:p>
                  </a:txBody>
                  <a:tcPr marL="103841" marR="103841" marT="51920" marB="51920"/>
                </a:tc>
                <a:tc>
                  <a:txBody>
                    <a:bodyPr/>
                    <a:lstStyle/>
                    <a:p>
                      <a:r>
                        <a:rPr lang="en-US" sz="1800"/>
                        <a:t>Themes</a:t>
                      </a:r>
                    </a:p>
                  </a:txBody>
                  <a:tcPr marL="103841" marR="103841" marT="51920" marB="51920"/>
                </a:tc>
                <a:tc>
                  <a:txBody>
                    <a:bodyPr/>
                    <a:lstStyle/>
                    <a:p>
                      <a:r>
                        <a:rPr lang="en-US" sz="1800"/>
                        <a:t>People</a:t>
                      </a:r>
                    </a:p>
                  </a:txBody>
                  <a:tcPr marL="103841" marR="103841" marT="51920" marB="51920"/>
                </a:tc>
                <a:extLst>
                  <a:ext uri="{0D108BD9-81ED-4DB2-BD59-A6C34878D82A}">
                    <a16:rowId xmlns:a16="http://schemas.microsoft.com/office/drawing/2014/main" val="10000"/>
                  </a:ext>
                </a:extLst>
              </a:tr>
              <a:tr h="1253010">
                <a:tc>
                  <a:txBody>
                    <a:bodyPr/>
                    <a:lstStyle/>
                    <a:p>
                      <a:r>
                        <a:rPr lang="en-US" sz="1800"/>
                        <a:t>Origin of the</a:t>
                      </a:r>
                      <a:r>
                        <a:rPr lang="en-US" sz="1800" baseline="0"/>
                        <a:t> World</a:t>
                      </a:r>
                    </a:p>
                    <a:p>
                      <a:r>
                        <a:rPr lang="en-US" sz="1800" baseline="0"/>
                        <a:t>(Genesis 1:1-2:3)</a:t>
                      </a:r>
                      <a:endParaRPr lang="en-US" sz="1800"/>
                    </a:p>
                  </a:txBody>
                  <a:tcPr marL="103841" marR="103841" marT="51920" marB="51920"/>
                </a:tc>
                <a:tc>
                  <a:txBody>
                    <a:bodyPr/>
                    <a:lstStyle/>
                    <a:p>
                      <a:r>
                        <a:rPr lang="en-US" sz="1800"/>
                        <a:t>Creation</a:t>
                      </a:r>
                    </a:p>
                    <a:p>
                      <a:r>
                        <a:rPr lang="en-US" sz="1800"/>
                        <a:t>Sovereignty</a:t>
                      </a:r>
                    </a:p>
                    <a:p>
                      <a:r>
                        <a:rPr lang="en-US" sz="1800"/>
                        <a:t>Humans as God’s Image</a:t>
                      </a:r>
                    </a:p>
                    <a:p>
                      <a:r>
                        <a:rPr lang="en-US" sz="1800"/>
                        <a:t>Human Responsibility</a:t>
                      </a:r>
                    </a:p>
                  </a:txBody>
                  <a:tcPr marL="103841" marR="103841" marT="51920" marB="51920"/>
                </a:tc>
                <a:tc>
                  <a:txBody>
                    <a:bodyPr/>
                    <a:lstStyle/>
                    <a:p>
                      <a:r>
                        <a:rPr lang="en-US" sz="1800"/>
                        <a:t>God </a:t>
                      </a:r>
                    </a:p>
                    <a:p>
                      <a:r>
                        <a:rPr lang="en-US" sz="1800"/>
                        <a:t>Human</a:t>
                      </a:r>
                      <a:r>
                        <a:rPr lang="en-US" sz="1800" baseline="0"/>
                        <a:t> Beings</a:t>
                      </a:r>
                      <a:endParaRPr lang="en-US" sz="1800"/>
                    </a:p>
                  </a:txBody>
                  <a:tcPr marL="103841" marR="103841" marT="51920" marB="51920"/>
                </a:tc>
                <a:extLst>
                  <a:ext uri="{0D108BD9-81ED-4DB2-BD59-A6C34878D82A}">
                    <a16:rowId xmlns:a16="http://schemas.microsoft.com/office/drawing/2014/main" val="10001"/>
                  </a:ext>
                </a:extLst>
              </a:tr>
              <a:tr h="1253010">
                <a:tc>
                  <a:txBody>
                    <a:bodyPr/>
                    <a:lstStyle/>
                    <a:p>
                      <a:r>
                        <a:rPr lang="en-US" sz="1800"/>
                        <a:t>Origin of the Nations</a:t>
                      </a:r>
                    </a:p>
                    <a:p>
                      <a:r>
                        <a:rPr lang="en-US" sz="1800"/>
                        <a:t>(Genesis 2:4-11:9)</a:t>
                      </a:r>
                    </a:p>
                  </a:txBody>
                  <a:tcPr marL="103841" marR="103841" marT="51920" marB="51920"/>
                </a:tc>
                <a:tc>
                  <a:txBody>
                    <a:bodyPr/>
                    <a:lstStyle/>
                    <a:p>
                      <a:r>
                        <a:rPr lang="en-US" sz="1800"/>
                        <a:t>Human failure</a:t>
                      </a:r>
                      <a:r>
                        <a:rPr lang="en-US" sz="1800" baseline="0"/>
                        <a:t> and sin</a:t>
                      </a:r>
                    </a:p>
                    <a:p>
                      <a:r>
                        <a:rPr lang="en-US" sz="1800" baseline="0"/>
                        <a:t>Death</a:t>
                      </a:r>
                    </a:p>
                    <a:p>
                      <a:r>
                        <a:rPr lang="en-US" sz="1800" baseline="0"/>
                        <a:t>Sin and punishment</a:t>
                      </a:r>
                    </a:p>
                    <a:p>
                      <a:r>
                        <a:rPr lang="en-US" sz="1800" baseline="0"/>
                        <a:t>Promise and grace</a:t>
                      </a:r>
                      <a:endParaRPr lang="en-US" sz="1800"/>
                    </a:p>
                  </a:txBody>
                  <a:tcPr marL="103841" marR="103841" marT="51920" marB="51920"/>
                </a:tc>
                <a:tc>
                  <a:txBody>
                    <a:bodyPr/>
                    <a:lstStyle/>
                    <a:p>
                      <a:r>
                        <a:rPr lang="en-US" sz="1800"/>
                        <a:t>Adam</a:t>
                      </a:r>
                      <a:r>
                        <a:rPr lang="en-US" sz="1800" baseline="0"/>
                        <a:t> and Eve</a:t>
                      </a:r>
                    </a:p>
                    <a:p>
                      <a:r>
                        <a:rPr lang="en-US" sz="1800" baseline="0"/>
                        <a:t>The Serpent</a:t>
                      </a:r>
                    </a:p>
                    <a:p>
                      <a:r>
                        <a:rPr lang="en-US" sz="1800" baseline="0"/>
                        <a:t>Cain and Abel</a:t>
                      </a:r>
                    </a:p>
                    <a:p>
                      <a:r>
                        <a:rPr lang="en-US" sz="1800" baseline="0"/>
                        <a:t>Noah</a:t>
                      </a:r>
                      <a:endParaRPr lang="en-US" sz="1800"/>
                    </a:p>
                  </a:txBody>
                  <a:tcPr marL="103841" marR="103841" marT="51920" marB="51920"/>
                </a:tc>
                <a:extLst>
                  <a:ext uri="{0D108BD9-81ED-4DB2-BD59-A6C34878D82A}">
                    <a16:rowId xmlns:a16="http://schemas.microsoft.com/office/drawing/2014/main" val="10002"/>
                  </a:ext>
                </a:extLst>
              </a:tr>
              <a:tr h="2637552">
                <a:tc>
                  <a:txBody>
                    <a:bodyPr/>
                    <a:lstStyle/>
                    <a:p>
                      <a:r>
                        <a:rPr lang="en-US" sz="1800"/>
                        <a:t>Origin</a:t>
                      </a:r>
                      <a:r>
                        <a:rPr lang="en-US" sz="1800" baseline="0"/>
                        <a:t> of Israel</a:t>
                      </a:r>
                    </a:p>
                    <a:p>
                      <a:r>
                        <a:rPr lang="en-US" sz="1800" baseline="0"/>
                        <a:t>(Genesis 11:10-50:26)</a:t>
                      </a:r>
                      <a:endParaRPr lang="en-US" sz="1800"/>
                    </a:p>
                  </a:txBody>
                  <a:tcPr marL="103841" marR="103841" marT="51920" marB="51920"/>
                </a:tc>
                <a:tc>
                  <a:txBody>
                    <a:bodyPr/>
                    <a:lstStyle/>
                    <a:p>
                      <a:r>
                        <a:rPr lang="en-US" sz="1800"/>
                        <a:t>Covenant</a:t>
                      </a:r>
                    </a:p>
                    <a:p>
                      <a:r>
                        <a:rPr lang="en-US" sz="1800"/>
                        <a:t>God’s plans of redemption</a:t>
                      </a:r>
                    </a:p>
                    <a:p>
                      <a:r>
                        <a:rPr lang="en-US" sz="1800"/>
                        <a:t>God’s people</a:t>
                      </a:r>
                    </a:p>
                    <a:p>
                      <a:r>
                        <a:rPr lang="en-US" sz="1800"/>
                        <a:t>God’s work through a family</a:t>
                      </a:r>
                    </a:p>
                    <a:p>
                      <a:r>
                        <a:rPr lang="en-US" sz="1800"/>
                        <a:t>God’s work through the nations</a:t>
                      </a:r>
                    </a:p>
                  </a:txBody>
                  <a:tcPr marL="103841" marR="103841" marT="51920" marB="51920"/>
                </a:tc>
                <a:tc>
                  <a:txBody>
                    <a:bodyPr/>
                    <a:lstStyle/>
                    <a:p>
                      <a:r>
                        <a:rPr lang="en-US" sz="1800"/>
                        <a:t>Abraham and Sarah</a:t>
                      </a:r>
                    </a:p>
                    <a:p>
                      <a:r>
                        <a:rPr lang="en-US" sz="1800"/>
                        <a:t>Hagar</a:t>
                      </a:r>
                    </a:p>
                    <a:p>
                      <a:r>
                        <a:rPr lang="en-US" sz="1800"/>
                        <a:t>Lot</a:t>
                      </a:r>
                    </a:p>
                    <a:p>
                      <a:r>
                        <a:rPr lang="en-US" sz="1800"/>
                        <a:t>Isaac</a:t>
                      </a:r>
                      <a:r>
                        <a:rPr lang="en-US" sz="1800" baseline="0"/>
                        <a:t> and Rebekah</a:t>
                      </a:r>
                    </a:p>
                    <a:p>
                      <a:r>
                        <a:rPr lang="en-US" sz="1800" baseline="0"/>
                        <a:t>Jacob, Rachel, Leah, Bilhah, </a:t>
                      </a:r>
                      <a:r>
                        <a:rPr lang="en-US" sz="1800" baseline="0" err="1"/>
                        <a:t>Zilpah</a:t>
                      </a:r>
                      <a:endParaRPr lang="en-US" sz="1800" baseline="0"/>
                    </a:p>
                    <a:p>
                      <a:r>
                        <a:rPr lang="en-US" sz="1800" baseline="0"/>
                        <a:t>Jacob’s 12 Son’s</a:t>
                      </a:r>
                    </a:p>
                    <a:p>
                      <a:r>
                        <a:rPr lang="en-US" sz="1800" baseline="0"/>
                        <a:t>Tamar</a:t>
                      </a:r>
                    </a:p>
                    <a:p>
                      <a:r>
                        <a:rPr lang="en-US" sz="1800" baseline="0"/>
                        <a:t>Potiphar</a:t>
                      </a:r>
                      <a:endParaRPr lang="en-US" sz="1800"/>
                    </a:p>
                  </a:txBody>
                  <a:tcPr marL="103841" marR="103841" marT="51920" marB="5192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316894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pen book">
            <a:extLst>
              <a:ext uri="{FF2B5EF4-FFF2-40B4-BE49-F238E27FC236}">
                <a16:creationId xmlns:a16="http://schemas.microsoft.com/office/drawing/2014/main" id="{E40CF914-90D6-96F2-570C-97CDA9B70579}"/>
              </a:ext>
            </a:extLst>
          </p:cNvPr>
          <p:cNvPicPr>
            <a:picLocks noChangeAspect="1"/>
          </p:cNvPicPr>
          <p:nvPr/>
        </p:nvPicPr>
        <p:blipFill rotWithShape="1">
          <a:blip r:embed="rId2"/>
          <a:srcRect r="15617" b="-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1094" y="1161288"/>
            <a:ext cx="3438144" cy="1124712"/>
          </a:xfrm>
        </p:spPr>
        <p:txBody>
          <a:bodyPr anchor="b">
            <a:normAutofit/>
          </a:bodyPr>
          <a:lstStyle/>
          <a:p>
            <a:r>
              <a:rPr lang="en-US" sz="2800"/>
              <a:t>Literary Type (Genre)</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1094" y="2718054"/>
            <a:ext cx="5227848" cy="3903608"/>
          </a:xfrm>
        </p:spPr>
        <p:txBody>
          <a:bodyPr anchor="t">
            <a:normAutofit/>
          </a:bodyPr>
          <a:lstStyle/>
          <a:p>
            <a:r>
              <a:rPr lang="en-US" sz="2400" dirty="0"/>
              <a:t>Genesis Chapter 1-11</a:t>
            </a:r>
          </a:p>
          <a:p>
            <a:pPr lvl="1"/>
            <a:r>
              <a:rPr lang="en-US" b="1" dirty="0"/>
              <a:t>Poetic or Symbolic Narrative</a:t>
            </a:r>
          </a:p>
          <a:p>
            <a:pPr lvl="1"/>
            <a:r>
              <a:rPr lang="en-US" dirty="0"/>
              <a:t>It gives the reader an understanding of the world and how to live in it</a:t>
            </a:r>
          </a:p>
          <a:p>
            <a:pPr lvl="1"/>
            <a:r>
              <a:rPr lang="en-US" dirty="0"/>
              <a:t>Not to be viewed as scientific or historical</a:t>
            </a:r>
          </a:p>
          <a:p>
            <a:pPr marL="457200" lvl="1" indent="0">
              <a:buNone/>
            </a:pPr>
            <a:r>
              <a:rPr lang="en-US" dirty="0"/>
              <a:t> </a:t>
            </a:r>
          </a:p>
          <a:p>
            <a:r>
              <a:rPr lang="en-US" sz="2400" dirty="0"/>
              <a:t>Genesis 11 Tower of Babel</a:t>
            </a:r>
          </a:p>
          <a:p>
            <a:pPr lvl="1"/>
            <a:r>
              <a:rPr lang="en-US" b="1" dirty="0"/>
              <a:t>Etiology Narrative</a:t>
            </a:r>
          </a:p>
          <a:p>
            <a:endParaRPr lang="en-US" sz="1700" dirty="0"/>
          </a:p>
        </p:txBody>
      </p:sp>
    </p:spTree>
    <p:extLst>
      <p:ext uri="{BB962C8B-B14F-4D97-AF65-F5344CB8AC3E}">
        <p14:creationId xmlns:p14="http://schemas.microsoft.com/office/powerpoint/2010/main" val="2583418487"/>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640080"/>
            <a:ext cx="3282696" cy="5257800"/>
          </a:xfrm>
        </p:spPr>
        <p:txBody>
          <a:bodyPr>
            <a:normAutofit/>
          </a:bodyPr>
          <a:lstStyle/>
          <a:p>
            <a:r>
              <a:rPr lang="en-US">
                <a:solidFill>
                  <a:schemeClr val="bg1"/>
                </a:solidFill>
              </a:rPr>
              <a:t>Theological Theme and Message</a:t>
            </a:r>
          </a:p>
        </p:txBody>
      </p:sp>
      <p:sp>
        <p:nvSpPr>
          <p:cNvPr id="3" name="Content Placeholder 2"/>
          <p:cNvSpPr>
            <a:spLocks noGrp="1"/>
          </p:cNvSpPr>
          <p:nvPr>
            <p:ph idx="1"/>
          </p:nvPr>
        </p:nvSpPr>
        <p:spPr>
          <a:xfrm>
            <a:off x="5358384" y="640081"/>
            <a:ext cx="6024654" cy="5257800"/>
          </a:xfrm>
        </p:spPr>
        <p:txBody>
          <a:bodyPr anchor="ctr">
            <a:normAutofit/>
          </a:bodyPr>
          <a:lstStyle/>
          <a:p>
            <a:r>
              <a:rPr lang="en-US" sz="2400"/>
              <a:t>The book of Genesis is </a:t>
            </a:r>
            <a:r>
              <a:rPr lang="en-US" sz="2400" b="1"/>
              <a:t>foundational</a:t>
            </a:r>
            <a:r>
              <a:rPr lang="en-US" sz="2400"/>
              <a:t> to the understanding of the rest of the Bible. </a:t>
            </a:r>
          </a:p>
          <a:p>
            <a:pPr marL="0" indent="0">
              <a:buNone/>
            </a:pPr>
            <a:endParaRPr lang="en-US" sz="2400"/>
          </a:p>
          <a:p>
            <a:r>
              <a:rPr lang="en-US" sz="2400"/>
              <a:t>Genesis speaks about relationships, highlighting those between </a:t>
            </a:r>
          </a:p>
          <a:p>
            <a:pPr lvl="1"/>
            <a:r>
              <a:rPr lang="en-US" dirty="0"/>
              <a:t>God and his creation</a:t>
            </a:r>
          </a:p>
          <a:p>
            <a:pPr lvl="1"/>
            <a:r>
              <a:rPr lang="en-US" dirty="0"/>
              <a:t>God and humankind</a:t>
            </a:r>
          </a:p>
          <a:p>
            <a:pPr lvl="1"/>
            <a:r>
              <a:rPr lang="en-US" dirty="0"/>
              <a:t>Between human beings</a:t>
            </a:r>
          </a:p>
        </p:txBody>
      </p:sp>
    </p:spTree>
    <p:extLst>
      <p:ext uri="{BB962C8B-B14F-4D97-AF65-F5344CB8AC3E}">
        <p14:creationId xmlns:p14="http://schemas.microsoft.com/office/powerpoint/2010/main" val="1747996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640080"/>
            <a:ext cx="3282696" cy="5257800"/>
          </a:xfrm>
        </p:spPr>
        <p:txBody>
          <a:bodyPr>
            <a:normAutofit/>
          </a:bodyPr>
          <a:lstStyle/>
          <a:p>
            <a:r>
              <a:rPr lang="en-US">
                <a:solidFill>
                  <a:schemeClr val="bg1"/>
                </a:solidFill>
              </a:rPr>
              <a:t>Theological Theme and Message</a:t>
            </a:r>
          </a:p>
        </p:txBody>
      </p:sp>
      <p:sp>
        <p:nvSpPr>
          <p:cNvPr id="3" name="Content Placeholder 2"/>
          <p:cNvSpPr>
            <a:spLocks noGrp="1"/>
          </p:cNvSpPr>
          <p:nvPr>
            <p:ph idx="1"/>
          </p:nvPr>
        </p:nvSpPr>
        <p:spPr>
          <a:xfrm>
            <a:off x="5358384" y="640081"/>
            <a:ext cx="6024654" cy="5257800"/>
          </a:xfrm>
        </p:spPr>
        <p:txBody>
          <a:bodyPr anchor="ctr">
            <a:normAutofit/>
          </a:bodyPr>
          <a:lstStyle/>
          <a:p>
            <a:r>
              <a:rPr lang="en-US" sz="2400"/>
              <a:t>It is </a:t>
            </a:r>
            <a:r>
              <a:rPr lang="en-US" sz="2400" b="1"/>
              <a:t>monotheistic</a:t>
            </a:r>
            <a:endParaRPr lang="en-US" sz="2400"/>
          </a:p>
          <a:p>
            <a:pPr marL="457200" lvl="1" indent="0">
              <a:buNone/>
            </a:pPr>
            <a:r>
              <a:rPr lang="en-US" dirty="0"/>
              <a:t> </a:t>
            </a:r>
          </a:p>
          <a:p>
            <a:r>
              <a:rPr lang="en-US" sz="2400"/>
              <a:t>It clearly teaches that the </a:t>
            </a:r>
            <a:r>
              <a:rPr lang="en-US" sz="2400" b="1"/>
              <a:t>one true God </a:t>
            </a:r>
            <a:r>
              <a:rPr lang="en-US" sz="2400"/>
              <a:t>is sovereign over all that exists (i.e., his entire creation), </a:t>
            </a:r>
          </a:p>
          <a:p>
            <a:pPr marL="0" indent="0">
              <a:buNone/>
            </a:pPr>
            <a:endParaRPr lang="en-US" sz="2400"/>
          </a:p>
          <a:p>
            <a:r>
              <a:rPr lang="en-US" sz="2400"/>
              <a:t>It introduces us to the way in which God initiates and </a:t>
            </a:r>
            <a:r>
              <a:rPr lang="en-US" sz="2400" b="1"/>
              <a:t>makes covenants </a:t>
            </a:r>
            <a:r>
              <a:rPr lang="en-US" sz="2400"/>
              <a:t>with his chosen people, pledging his love and faithfulness to them and calling them to promise theirs to him. </a:t>
            </a:r>
          </a:p>
          <a:p>
            <a:endParaRPr lang="en-US" sz="2400"/>
          </a:p>
        </p:txBody>
      </p:sp>
    </p:spTree>
    <p:extLst>
      <p:ext uri="{BB962C8B-B14F-4D97-AF65-F5344CB8AC3E}">
        <p14:creationId xmlns:p14="http://schemas.microsoft.com/office/powerpoint/2010/main" val="3380400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7EEC-3B8D-4830-A904-63AFDB7E4A39}"/>
              </a:ext>
            </a:extLst>
          </p:cNvPr>
          <p:cNvSpPr>
            <a:spLocks noGrp="1"/>
          </p:cNvSpPr>
          <p:nvPr>
            <p:ph type="title"/>
          </p:nvPr>
        </p:nvSpPr>
        <p:spPr/>
        <p:txBody>
          <a:bodyPr/>
          <a:lstStyle/>
          <a:p>
            <a:r>
              <a:rPr lang="en-US" dirty="0"/>
              <a:t>Question of the Day?</a:t>
            </a:r>
          </a:p>
        </p:txBody>
      </p:sp>
      <p:sp>
        <p:nvSpPr>
          <p:cNvPr id="3" name="Content Placeholder 2">
            <a:extLst>
              <a:ext uri="{FF2B5EF4-FFF2-40B4-BE49-F238E27FC236}">
                <a16:creationId xmlns:a16="http://schemas.microsoft.com/office/drawing/2014/main" id="{A4488075-4C15-49D5-8452-689C4A622053}"/>
              </a:ext>
            </a:extLst>
          </p:cNvPr>
          <p:cNvSpPr>
            <a:spLocks noGrp="1"/>
          </p:cNvSpPr>
          <p:nvPr>
            <p:ph idx="1"/>
          </p:nvPr>
        </p:nvSpPr>
        <p:spPr/>
        <p:txBody>
          <a:bodyPr>
            <a:normAutofit/>
          </a:bodyPr>
          <a:lstStyle/>
          <a:p>
            <a:r>
              <a:rPr lang="en-US" sz="2800" b="1" dirty="0"/>
              <a:t>How do we know God exist?</a:t>
            </a:r>
          </a:p>
          <a:p>
            <a:pPr lvl="1"/>
            <a:r>
              <a:rPr lang="en-US" dirty="0"/>
              <a:t>1) The inner sense that there is a God</a:t>
            </a:r>
          </a:p>
          <a:p>
            <a:pPr lvl="1"/>
            <a:r>
              <a:rPr lang="en-US" dirty="0"/>
              <a:t>2) Evidence that is found in Scripture and in nature</a:t>
            </a:r>
          </a:p>
          <a:p>
            <a:pPr lvl="1"/>
            <a:endParaRPr lang="en-US" dirty="0"/>
          </a:p>
          <a:p>
            <a:r>
              <a:rPr lang="en-US" i="1" dirty="0"/>
              <a:t>If we are convinced that the Bible is </a:t>
            </a:r>
            <a:r>
              <a:rPr lang="en-US" b="1" i="1" dirty="0"/>
              <a:t>true</a:t>
            </a:r>
            <a:r>
              <a:rPr lang="en-US" i="1" dirty="0"/>
              <a:t>, then we know from the Bible not only that </a:t>
            </a:r>
            <a:r>
              <a:rPr lang="en-US" b="1" i="1" dirty="0"/>
              <a:t>God exists </a:t>
            </a:r>
            <a:r>
              <a:rPr lang="en-US" i="1" dirty="0"/>
              <a:t>but also very much about </a:t>
            </a:r>
            <a:r>
              <a:rPr lang="en-US" b="1" i="1" dirty="0"/>
              <a:t>His nature </a:t>
            </a:r>
            <a:r>
              <a:rPr lang="en-US" i="1" dirty="0"/>
              <a:t>and </a:t>
            </a:r>
            <a:r>
              <a:rPr lang="en-US" b="1" i="1" dirty="0"/>
              <a:t>His acts</a:t>
            </a:r>
            <a:r>
              <a:rPr lang="en-US" i="1" dirty="0"/>
              <a:t>.</a:t>
            </a:r>
          </a:p>
          <a:p>
            <a:pPr lvl="1"/>
            <a:r>
              <a:rPr lang="en-US" i="1" dirty="0"/>
              <a:t>Romans 1:18-20</a:t>
            </a:r>
          </a:p>
        </p:txBody>
      </p:sp>
    </p:spTree>
    <p:extLst>
      <p:ext uri="{BB962C8B-B14F-4D97-AF65-F5344CB8AC3E}">
        <p14:creationId xmlns:p14="http://schemas.microsoft.com/office/powerpoint/2010/main" val="3946369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1D35-69C9-4DD3-9732-D4A3D050C0B2}"/>
              </a:ext>
            </a:extLst>
          </p:cNvPr>
          <p:cNvSpPr>
            <a:spLocks noGrp="1"/>
          </p:cNvSpPr>
          <p:nvPr>
            <p:ph type="title"/>
          </p:nvPr>
        </p:nvSpPr>
        <p:spPr/>
        <p:txBody>
          <a:bodyPr/>
          <a:lstStyle/>
          <a:p>
            <a:r>
              <a:rPr lang="en-US" dirty="0"/>
              <a:t>Two Creation Stories…</a:t>
            </a:r>
          </a:p>
        </p:txBody>
      </p:sp>
      <p:sp>
        <p:nvSpPr>
          <p:cNvPr id="3" name="Content Placeholder 2">
            <a:extLst>
              <a:ext uri="{FF2B5EF4-FFF2-40B4-BE49-F238E27FC236}">
                <a16:creationId xmlns:a16="http://schemas.microsoft.com/office/drawing/2014/main" id="{3AA0BBD0-EFE7-44D4-8FF3-6ED67274EB1D}"/>
              </a:ext>
            </a:extLst>
          </p:cNvPr>
          <p:cNvSpPr>
            <a:spLocks noGrp="1"/>
          </p:cNvSpPr>
          <p:nvPr>
            <p:ph idx="1"/>
          </p:nvPr>
        </p:nvSpPr>
        <p:spPr>
          <a:xfrm>
            <a:off x="1130270" y="1649506"/>
            <a:ext cx="9603275" cy="4365811"/>
          </a:xfrm>
        </p:spPr>
        <p:txBody>
          <a:bodyPr>
            <a:normAutofit fontScale="92500"/>
          </a:bodyPr>
          <a:lstStyle/>
          <a:p>
            <a:r>
              <a:rPr lang="en-US" sz="2400" b="1" dirty="0"/>
              <a:t>Genesis 1:1-2</a:t>
            </a:r>
          </a:p>
          <a:p>
            <a:pPr lvl="1"/>
            <a:r>
              <a:rPr lang="en-US" sz="2200" dirty="0"/>
              <a:t>In the beginning God created the heavens and the earth.</a:t>
            </a:r>
          </a:p>
          <a:p>
            <a:pPr lvl="1"/>
            <a:r>
              <a:rPr lang="en-US" sz="2200" b="1" dirty="0"/>
              <a:t>One Day</a:t>
            </a:r>
          </a:p>
          <a:p>
            <a:pPr lvl="1"/>
            <a:r>
              <a:rPr lang="en-US" sz="2200" dirty="0"/>
              <a:t>And God said…</a:t>
            </a:r>
          </a:p>
          <a:p>
            <a:pPr lvl="1"/>
            <a:r>
              <a:rPr lang="en-US" sz="2200" dirty="0"/>
              <a:t>Then God said, “Let us make mankind in our image </a:t>
            </a:r>
            <a:r>
              <a:rPr lang="en-US" sz="2200" i="1" dirty="0"/>
              <a:t>(same time)</a:t>
            </a:r>
          </a:p>
          <a:p>
            <a:pPr marL="457200" lvl="1" indent="0">
              <a:buNone/>
            </a:pPr>
            <a:endParaRPr lang="en-US" sz="2200" dirty="0"/>
          </a:p>
          <a:p>
            <a:r>
              <a:rPr lang="en-US" sz="2400" b="1" dirty="0"/>
              <a:t>Genesis 2:2-4</a:t>
            </a:r>
          </a:p>
          <a:p>
            <a:pPr lvl="1"/>
            <a:r>
              <a:rPr lang="en-US" sz="2200" dirty="0"/>
              <a:t>Contrary to scientific evidence</a:t>
            </a:r>
          </a:p>
          <a:p>
            <a:pPr lvl="1"/>
            <a:r>
              <a:rPr lang="en-US" sz="2200" dirty="0"/>
              <a:t>By the </a:t>
            </a:r>
            <a:r>
              <a:rPr lang="en-US" sz="2200" b="1" dirty="0"/>
              <a:t>seventh day </a:t>
            </a:r>
            <a:r>
              <a:rPr lang="en-US" sz="2200" dirty="0"/>
              <a:t>God had finished the work he had been doing; so on the seventh day he rested from all his work. 3 Then God blessed the seventh day and made it holy, because on it he rested from all the work of creating that he had done.</a:t>
            </a:r>
          </a:p>
          <a:p>
            <a:pPr lvl="1"/>
            <a:r>
              <a:rPr lang="en-US" dirty="0"/>
              <a:t>Then the Lord God formed a man from the dust of the ground </a:t>
            </a:r>
            <a:r>
              <a:rPr lang="en-US" i="1" dirty="0"/>
              <a:t>(separately)</a:t>
            </a:r>
          </a:p>
        </p:txBody>
      </p:sp>
    </p:spTree>
    <p:extLst>
      <p:ext uri="{BB962C8B-B14F-4D97-AF65-F5344CB8AC3E}">
        <p14:creationId xmlns:p14="http://schemas.microsoft.com/office/powerpoint/2010/main" val="29029924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6FCE9-7741-4A32-841A-4C1FED7B6356}"/>
              </a:ext>
            </a:extLst>
          </p:cNvPr>
          <p:cNvSpPr>
            <a:spLocks noGrp="1"/>
          </p:cNvSpPr>
          <p:nvPr>
            <p:ph type="title"/>
          </p:nvPr>
        </p:nvSpPr>
        <p:spPr/>
        <p:txBody>
          <a:bodyPr/>
          <a:lstStyle/>
          <a:p>
            <a:r>
              <a:rPr lang="en-US" dirty="0"/>
              <a:t>Why did God create two sexes?</a:t>
            </a:r>
          </a:p>
        </p:txBody>
      </p:sp>
      <p:sp>
        <p:nvSpPr>
          <p:cNvPr id="3" name="Content Placeholder 2">
            <a:extLst>
              <a:ext uri="{FF2B5EF4-FFF2-40B4-BE49-F238E27FC236}">
                <a16:creationId xmlns:a16="http://schemas.microsoft.com/office/drawing/2014/main" id="{35FFC458-DE78-4C33-A644-8D2230807077}"/>
              </a:ext>
            </a:extLst>
          </p:cNvPr>
          <p:cNvSpPr>
            <a:spLocks noGrp="1"/>
          </p:cNvSpPr>
          <p:nvPr>
            <p:ph idx="1"/>
          </p:nvPr>
        </p:nvSpPr>
        <p:spPr>
          <a:xfrm>
            <a:off x="1130270" y="2171769"/>
            <a:ext cx="9603275" cy="3903716"/>
          </a:xfrm>
        </p:spPr>
        <p:txBody>
          <a:bodyPr>
            <a:normAutofit fontScale="92500" lnSpcReduction="10000"/>
          </a:bodyPr>
          <a:lstStyle/>
          <a:p>
            <a:r>
              <a:rPr lang="en-US" i="1" dirty="0"/>
              <a:t>This is the book of the genealogy of Adam. In the day that God created man, He made him in the likeness of God. 2 He created them male and female, and blessed them and called them </a:t>
            </a:r>
            <a:r>
              <a:rPr lang="en-US" b="1" i="1" dirty="0"/>
              <a:t>Mankind</a:t>
            </a:r>
            <a:r>
              <a:rPr lang="en-US" i="1" dirty="0"/>
              <a:t> in the day they were created. </a:t>
            </a:r>
            <a:r>
              <a:rPr lang="en-US" dirty="0"/>
              <a:t>–Genesis 5:1-2</a:t>
            </a:r>
          </a:p>
          <a:p>
            <a:pPr marL="0" indent="0">
              <a:buNone/>
            </a:pPr>
            <a:endParaRPr lang="en-US" dirty="0"/>
          </a:p>
          <a:p>
            <a:r>
              <a:rPr lang="en-US" b="1" dirty="0"/>
              <a:t>Can men and women be equal and yet have different roles?</a:t>
            </a:r>
          </a:p>
          <a:p>
            <a:r>
              <a:rPr lang="en-US" dirty="0"/>
              <a:t>The creation of man as male and female shows God’s image in</a:t>
            </a:r>
          </a:p>
          <a:p>
            <a:pPr lvl="1"/>
            <a:r>
              <a:rPr lang="en-US" dirty="0"/>
              <a:t>Harmonious interpersonal relationships </a:t>
            </a:r>
            <a:r>
              <a:rPr lang="en-US" i="1" dirty="0"/>
              <a:t>(Not created to be isolated)</a:t>
            </a:r>
          </a:p>
          <a:p>
            <a:pPr lvl="1"/>
            <a:r>
              <a:rPr lang="en-US" dirty="0"/>
              <a:t>Equality in personhood and importance</a:t>
            </a:r>
          </a:p>
          <a:p>
            <a:pPr lvl="1"/>
            <a:r>
              <a:rPr lang="en-US" dirty="0"/>
              <a:t>Difference in role and authority</a:t>
            </a:r>
          </a:p>
          <a:p>
            <a:endParaRPr lang="en-US" dirty="0"/>
          </a:p>
        </p:txBody>
      </p:sp>
    </p:spTree>
    <p:extLst>
      <p:ext uri="{BB962C8B-B14F-4D97-AF65-F5344CB8AC3E}">
        <p14:creationId xmlns:p14="http://schemas.microsoft.com/office/powerpoint/2010/main" val="145773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BD55E05-51A2-4173-A7FA-869DE4F71A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1345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565EC5-5756-4C11-89E7-18F743EC6113}"/>
              </a:ext>
            </a:extLst>
          </p:cNvPr>
          <p:cNvSpPr>
            <a:spLocks noGrp="1"/>
          </p:cNvSpPr>
          <p:nvPr>
            <p:ph type="title"/>
          </p:nvPr>
        </p:nvSpPr>
        <p:spPr>
          <a:xfrm>
            <a:off x="838200" y="621792"/>
            <a:ext cx="4795157" cy="5413248"/>
          </a:xfrm>
        </p:spPr>
        <p:txBody>
          <a:bodyPr>
            <a:normAutofit/>
          </a:bodyPr>
          <a:lstStyle/>
          <a:p>
            <a:r>
              <a:rPr lang="en-US" sz="5200">
                <a:solidFill>
                  <a:schemeClr val="bg1"/>
                </a:solidFill>
              </a:rPr>
              <a:t>We are more like God…than all the rest of creation </a:t>
            </a:r>
          </a:p>
        </p:txBody>
      </p:sp>
      <p:sp>
        <p:nvSpPr>
          <p:cNvPr id="3" name="Content Placeholder 2">
            <a:extLst>
              <a:ext uri="{FF2B5EF4-FFF2-40B4-BE49-F238E27FC236}">
                <a16:creationId xmlns:a16="http://schemas.microsoft.com/office/drawing/2014/main" id="{38AC5474-5C5C-420B-9090-3F58B40F845D}"/>
              </a:ext>
            </a:extLst>
          </p:cNvPr>
          <p:cNvSpPr>
            <a:spLocks noGrp="1"/>
          </p:cNvSpPr>
          <p:nvPr>
            <p:ph idx="1"/>
          </p:nvPr>
        </p:nvSpPr>
        <p:spPr>
          <a:xfrm>
            <a:off x="6521450" y="621792"/>
            <a:ext cx="4832349" cy="5413248"/>
          </a:xfrm>
        </p:spPr>
        <p:txBody>
          <a:bodyPr anchor="ctr">
            <a:normAutofit/>
          </a:bodyPr>
          <a:lstStyle/>
          <a:p>
            <a:r>
              <a:rPr lang="en-US" sz="2400" b="1"/>
              <a:t>Moral Aspects</a:t>
            </a:r>
          </a:p>
          <a:p>
            <a:r>
              <a:rPr lang="en-US" sz="2400" b="1"/>
              <a:t>Spiritual Aspects</a:t>
            </a:r>
          </a:p>
          <a:p>
            <a:r>
              <a:rPr lang="en-US" sz="2400" b="1"/>
              <a:t>Mental Aspects</a:t>
            </a:r>
          </a:p>
          <a:p>
            <a:r>
              <a:rPr lang="en-US" sz="2400" b="1"/>
              <a:t>Relational Aspects</a:t>
            </a:r>
          </a:p>
          <a:p>
            <a:r>
              <a:rPr lang="en-US" sz="2400" b="1"/>
              <a:t>Physical Aspects</a:t>
            </a:r>
          </a:p>
        </p:txBody>
      </p:sp>
    </p:spTree>
    <p:extLst>
      <p:ext uri="{BB962C8B-B14F-4D97-AF65-F5344CB8AC3E}">
        <p14:creationId xmlns:p14="http://schemas.microsoft.com/office/powerpoint/2010/main" val="1856550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Verses</a:t>
            </a:r>
          </a:p>
        </p:txBody>
      </p:sp>
      <p:sp>
        <p:nvSpPr>
          <p:cNvPr id="3" name="Content Placeholder 2"/>
          <p:cNvSpPr>
            <a:spLocks noGrp="1"/>
          </p:cNvSpPr>
          <p:nvPr>
            <p:ph idx="1"/>
          </p:nvPr>
        </p:nvSpPr>
        <p:spPr>
          <a:xfrm>
            <a:off x="1130270" y="1603513"/>
            <a:ext cx="9603275" cy="4670678"/>
          </a:xfrm>
        </p:spPr>
        <p:txBody>
          <a:bodyPr>
            <a:normAutofit/>
          </a:bodyPr>
          <a:lstStyle/>
          <a:p>
            <a:r>
              <a:rPr lang="en-US" b="1" dirty="0"/>
              <a:t>Genesis 3:15</a:t>
            </a:r>
          </a:p>
          <a:p>
            <a:pPr lvl="1"/>
            <a:r>
              <a:rPr lang="en-US" i="1" dirty="0"/>
              <a:t>And I will put enmity between </a:t>
            </a:r>
            <a:r>
              <a:rPr lang="en-US" b="1" i="1" dirty="0"/>
              <a:t>you and the woman</a:t>
            </a:r>
            <a:r>
              <a:rPr lang="en-US" i="1" dirty="0"/>
              <a:t>, and between </a:t>
            </a:r>
            <a:r>
              <a:rPr lang="en-US" b="1" i="1" dirty="0"/>
              <a:t>your offspring and hers</a:t>
            </a:r>
            <a:r>
              <a:rPr lang="en-US" i="1" dirty="0"/>
              <a:t>; </a:t>
            </a:r>
            <a:r>
              <a:rPr lang="en-US" i="1" dirty="0">
                <a:solidFill>
                  <a:srgbClr val="FF0000"/>
                </a:solidFill>
              </a:rPr>
              <a:t>he will crush </a:t>
            </a:r>
            <a:r>
              <a:rPr lang="en-US" i="1" dirty="0"/>
              <a:t>your head, and </a:t>
            </a:r>
            <a:r>
              <a:rPr lang="en-US" b="1" i="1" dirty="0"/>
              <a:t>you will strike his heel</a:t>
            </a:r>
            <a:r>
              <a:rPr lang="en-US" i="1" dirty="0"/>
              <a:t>.</a:t>
            </a:r>
          </a:p>
          <a:p>
            <a:pPr lvl="1"/>
            <a:endParaRPr lang="en-US" i="1" dirty="0"/>
          </a:p>
          <a:p>
            <a:r>
              <a:rPr lang="en-US" b="1" dirty="0"/>
              <a:t>Genesis 12:1-3</a:t>
            </a:r>
          </a:p>
          <a:p>
            <a:pPr lvl="1"/>
            <a:r>
              <a:rPr lang="en-US" dirty="0"/>
              <a:t>The Lord had said to Abram, “</a:t>
            </a:r>
            <a:r>
              <a:rPr lang="en-US" b="1" dirty="0"/>
              <a:t>Go</a:t>
            </a:r>
            <a:r>
              <a:rPr lang="en-US" dirty="0"/>
              <a:t> from your country, your people and your father’s household to the land I will show you.  “</a:t>
            </a:r>
            <a:r>
              <a:rPr lang="en-US" b="1" dirty="0">
                <a:solidFill>
                  <a:srgbClr val="FF0000"/>
                </a:solidFill>
              </a:rPr>
              <a:t>I will make you into a great nation</a:t>
            </a:r>
            <a:r>
              <a:rPr lang="en-US" dirty="0"/>
              <a:t>, and I will bless you; </a:t>
            </a:r>
            <a:r>
              <a:rPr lang="en-US" b="1" dirty="0">
                <a:solidFill>
                  <a:srgbClr val="FF0000"/>
                </a:solidFill>
              </a:rPr>
              <a:t>I will make your name great</a:t>
            </a:r>
            <a:r>
              <a:rPr lang="en-US" dirty="0"/>
              <a:t>, and you will be a blessing.  I will </a:t>
            </a:r>
            <a:r>
              <a:rPr lang="en-US" b="1" dirty="0">
                <a:solidFill>
                  <a:srgbClr val="FF0000"/>
                </a:solidFill>
              </a:rPr>
              <a:t>bless those who bless you</a:t>
            </a:r>
            <a:r>
              <a:rPr lang="en-US" dirty="0"/>
              <a:t>, and whoever curses you I will curse; and all peoples on earth will be blessed through you.”</a:t>
            </a:r>
          </a:p>
        </p:txBody>
      </p:sp>
    </p:spTree>
    <p:extLst>
      <p:ext uri="{BB962C8B-B14F-4D97-AF65-F5344CB8AC3E}">
        <p14:creationId xmlns:p14="http://schemas.microsoft.com/office/powerpoint/2010/main" val="2942592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B5032B33-9B76-4C6C-BB9D-468410128C2F}"/>
              </a:ext>
            </a:extLst>
          </p:cNvPr>
          <p:cNvGraphicFramePr/>
          <p:nvPr>
            <p:extLst>
              <p:ext uri="{D42A27DB-BD31-4B8C-83A1-F6EECF244321}">
                <p14:modId xmlns:p14="http://schemas.microsoft.com/office/powerpoint/2010/main" val="3100721692"/>
              </p:ext>
            </p:extLst>
          </p:nvPr>
        </p:nvGraphicFramePr>
        <p:xfrm>
          <a:off x="2032000" y="1740877"/>
          <a:ext cx="8128000" cy="4397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D10DF4A-F495-450B-8CF8-1EFA17EF22D4}"/>
              </a:ext>
            </a:extLst>
          </p:cNvPr>
          <p:cNvSpPr txBox="1"/>
          <p:nvPr/>
        </p:nvSpPr>
        <p:spPr>
          <a:xfrm>
            <a:off x="1063869" y="888023"/>
            <a:ext cx="3859823" cy="769441"/>
          </a:xfrm>
          <a:prstGeom prst="rect">
            <a:avLst/>
          </a:prstGeom>
          <a:noFill/>
        </p:spPr>
        <p:txBody>
          <a:bodyPr wrap="square" rtlCol="0">
            <a:spAutoFit/>
          </a:bodyPr>
          <a:lstStyle/>
          <a:p>
            <a:pPr>
              <a:spcAft>
                <a:spcPts val="600"/>
              </a:spcAft>
            </a:pPr>
            <a:r>
              <a:rPr lang="en-US" sz="4400" dirty="0"/>
              <a:t>First Humans</a:t>
            </a:r>
            <a:endParaRPr lang="en-US" sz="4400"/>
          </a:p>
        </p:txBody>
      </p:sp>
    </p:spTree>
    <p:extLst>
      <p:ext uri="{BB962C8B-B14F-4D97-AF65-F5344CB8AC3E}">
        <p14:creationId xmlns:p14="http://schemas.microsoft.com/office/powerpoint/2010/main" val="15843060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4F1EAC1-4413-4E28-8750-2C3BE6EC1851}"/>
              </a:ext>
            </a:extLst>
          </p:cNvPr>
          <p:cNvSpPr>
            <a:spLocks noGrp="1"/>
          </p:cNvSpPr>
          <p:nvPr>
            <p:ph type="title"/>
          </p:nvPr>
        </p:nvSpPr>
        <p:spPr>
          <a:xfrm>
            <a:off x="804672" y="640080"/>
            <a:ext cx="3282696" cy="5257800"/>
          </a:xfrm>
        </p:spPr>
        <p:txBody>
          <a:bodyPr>
            <a:normAutofit/>
          </a:bodyPr>
          <a:lstStyle/>
          <a:p>
            <a:r>
              <a:rPr lang="en-US" sz="3700">
                <a:solidFill>
                  <a:schemeClr val="bg1"/>
                </a:solidFill>
              </a:rPr>
              <a:t>Interpretations of the “The Fall”</a:t>
            </a:r>
          </a:p>
        </p:txBody>
      </p:sp>
      <p:sp>
        <p:nvSpPr>
          <p:cNvPr id="3" name="Content Placeholder 2">
            <a:extLst>
              <a:ext uri="{FF2B5EF4-FFF2-40B4-BE49-F238E27FC236}">
                <a16:creationId xmlns:a16="http://schemas.microsoft.com/office/drawing/2014/main" id="{F83EDA6F-FAFE-4999-B23D-B5AC2C78110C}"/>
              </a:ext>
            </a:extLst>
          </p:cNvPr>
          <p:cNvSpPr>
            <a:spLocks noGrp="1"/>
          </p:cNvSpPr>
          <p:nvPr>
            <p:ph idx="1"/>
          </p:nvPr>
        </p:nvSpPr>
        <p:spPr>
          <a:xfrm>
            <a:off x="5358384" y="640081"/>
            <a:ext cx="6024654" cy="5257800"/>
          </a:xfrm>
        </p:spPr>
        <p:txBody>
          <a:bodyPr anchor="ctr">
            <a:normAutofit/>
          </a:bodyPr>
          <a:lstStyle/>
          <a:p>
            <a:r>
              <a:rPr lang="en-US" sz="2400"/>
              <a:t>Disobedience as the central sin of Adam and Eve</a:t>
            </a:r>
          </a:p>
          <a:p>
            <a:r>
              <a:rPr lang="en-US" sz="2400"/>
              <a:t>Illegitimate attempt to be like God</a:t>
            </a:r>
          </a:p>
          <a:p>
            <a:r>
              <a:rPr lang="en-US" sz="2400"/>
              <a:t>Brings a blessing because human beings must possess the “knowledge of good and evil” to be fully human</a:t>
            </a:r>
          </a:p>
          <a:p>
            <a:endParaRPr lang="en-US" sz="2400"/>
          </a:p>
          <a:p>
            <a:r>
              <a:rPr lang="en-US" sz="2400" u="sng"/>
              <a:t>Solution: </a:t>
            </a:r>
            <a:r>
              <a:rPr lang="en-US" sz="2400"/>
              <a:t>We must see the world before “The Fall” in order to understand God’s will</a:t>
            </a:r>
          </a:p>
        </p:txBody>
      </p:sp>
    </p:spTree>
    <p:extLst>
      <p:ext uri="{BB962C8B-B14F-4D97-AF65-F5344CB8AC3E}">
        <p14:creationId xmlns:p14="http://schemas.microsoft.com/office/powerpoint/2010/main" val="612342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8C828-4A71-4DE2-9CC2-3008B02E11D9}"/>
              </a:ext>
            </a:extLst>
          </p:cNvPr>
          <p:cNvSpPr>
            <a:spLocks noGrp="1"/>
          </p:cNvSpPr>
          <p:nvPr>
            <p:ph type="title"/>
          </p:nvPr>
        </p:nvSpPr>
        <p:spPr/>
        <p:txBody>
          <a:bodyPr/>
          <a:lstStyle/>
          <a:p>
            <a:r>
              <a:rPr lang="en-US" dirty="0"/>
              <a:t>Cain and Abel: </a:t>
            </a:r>
            <a:br>
              <a:rPr lang="en-US" dirty="0"/>
            </a:br>
            <a:r>
              <a:rPr lang="en-US" dirty="0"/>
              <a:t>Why Did God Reject Cain’s Sacrifice?</a:t>
            </a:r>
          </a:p>
        </p:txBody>
      </p:sp>
      <p:sp>
        <p:nvSpPr>
          <p:cNvPr id="3" name="Content Placeholder 2">
            <a:extLst>
              <a:ext uri="{FF2B5EF4-FFF2-40B4-BE49-F238E27FC236}">
                <a16:creationId xmlns:a16="http://schemas.microsoft.com/office/drawing/2014/main" id="{27C58881-86E6-4680-B9B9-2B8E04117D37}"/>
              </a:ext>
            </a:extLst>
          </p:cNvPr>
          <p:cNvSpPr>
            <a:spLocks noGrp="1"/>
          </p:cNvSpPr>
          <p:nvPr>
            <p:ph idx="1"/>
          </p:nvPr>
        </p:nvSpPr>
        <p:spPr>
          <a:xfrm>
            <a:off x="1130270" y="2294792"/>
            <a:ext cx="9603275" cy="3701561"/>
          </a:xfrm>
        </p:spPr>
        <p:txBody>
          <a:bodyPr>
            <a:normAutofit fontScale="85000" lnSpcReduction="10000"/>
          </a:bodyPr>
          <a:lstStyle/>
          <a:p>
            <a:r>
              <a:rPr lang="en-US" b="1" dirty="0"/>
              <a:t>God's Sovereign Choice</a:t>
            </a:r>
          </a:p>
          <a:p>
            <a:pPr lvl="1"/>
            <a:r>
              <a:rPr lang="en-US" dirty="0"/>
              <a:t>God merely chose to accept Abel's offering and reject Cain's with no explanation given. </a:t>
            </a:r>
          </a:p>
          <a:p>
            <a:r>
              <a:rPr lang="en-US" b="1" dirty="0"/>
              <a:t>Non-Blood Sacrifice</a:t>
            </a:r>
          </a:p>
          <a:p>
            <a:pPr lvl="1"/>
            <a:r>
              <a:rPr lang="en-US" dirty="0"/>
              <a:t>Cain did not present a blood sacrifice. Blood sacrifice is the only acceptable offering God would receive. </a:t>
            </a:r>
          </a:p>
          <a:p>
            <a:r>
              <a:rPr lang="en-US" b="1" dirty="0"/>
              <a:t>Poor Quality</a:t>
            </a:r>
          </a:p>
          <a:p>
            <a:pPr lvl="1"/>
            <a:r>
              <a:rPr lang="en-US" dirty="0"/>
              <a:t>Abel brought the best of what he had while Cain brought a poor quality offering. </a:t>
            </a:r>
          </a:p>
          <a:p>
            <a:r>
              <a:rPr lang="en-US" b="1" dirty="0"/>
              <a:t>Attitude Problem</a:t>
            </a:r>
          </a:p>
          <a:p>
            <a:pPr lvl="1"/>
            <a:r>
              <a:rPr lang="en-US" dirty="0"/>
              <a:t>A problem with Cain's attitude rather than the specific offering that he brought. </a:t>
            </a:r>
          </a:p>
          <a:p>
            <a:endParaRPr lang="en-US" dirty="0"/>
          </a:p>
        </p:txBody>
      </p:sp>
    </p:spTree>
    <p:extLst>
      <p:ext uri="{BB962C8B-B14F-4D97-AF65-F5344CB8AC3E}">
        <p14:creationId xmlns:p14="http://schemas.microsoft.com/office/powerpoint/2010/main" val="211443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a:off x="643467" y="866310"/>
            <a:ext cx="10905066" cy="5125380"/>
          </a:xfrm>
          <a:prstGeom prst="rect">
            <a:avLst/>
          </a:prstGeom>
        </p:spPr>
      </p:pic>
    </p:spTree>
    <p:extLst>
      <p:ext uri="{BB962C8B-B14F-4D97-AF65-F5344CB8AC3E}">
        <p14:creationId xmlns:p14="http://schemas.microsoft.com/office/powerpoint/2010/main" val="2195507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0F87-4DD2-4CB9-9668-41C4CAAA0EA2}"/>
              </a:ext>
            </a:extLst>
          </p:cNvPr>
          <p:cNvSpPr>
            <a:spLocks noGrp="1"/>
          </p:cNvSpPr>
          <p:nvPr>
            <p:ph type="title"/>
          </p:nvPr>
        </p:nvSpPr>
        <p:spPr/>
        <p:txBody>
          <a:bodyPr/>
          <a:lstStyle/>
          <a:p>
            <a:r>
              <a:rPr lang="en-US" dirty="0"/>
              <a:t>Noah’s Story</a:t>
            </a:r>
          </a:p>
        </p:txBody>
      </p:sp>
      <p:sp>
        <p:nvSpPr>
          <p:cNvPr id="3" name="Content Placeholder 2">
            <a:extLst>
              <a:ext uri="{FF2B5EF4-FFF2-40B4-BE49-F238E27FC236}">
                <a16:creationId xmlns:a16="http://schemas.microsoft.com/office/drawing/2014/main" id="{7170013B-2317-4CEA-9493-36ABFC7504C8}"/>
              </a:ext>
            </a:extLst>
          </p:cNvPr>
          <p:cNvSpPr>
            <a:spLocks noGrp="1"/>
          </p:cNvSpPr>
          <p:nvPr>
            <p:ph idx="1"/>
          </p:nvPr>
        </p:nvSpPr>
        <p:spPr>
          <a:xfrm>
            <a:off x="1130270" y="1705708"/>
            <a:ext cx="9931460" cy="4554415"/>
          </a:xfrm>
        </p:spPr>
        <p:txBody>
          <a:bodyPr>
            <a:normAutofit fontScale="77500" lnSpcReduction="20000"/>
          </a:bodyPr>
          <a:lstStyle/>
          <a:p>
            <a:r>
              <a:rPr lang="en-US" b="1" dirty="0"/>
              <a:t>Age:</a:t>
            </a:r>
          </a:p>
          <a:p>
            <a:pPr lvl="1"/>
            <a:r>
              <a:rPr lang="en-US" dirty="0"/>
              <a:t>Noah was 500 years old (Genesis 5:32)</a:t>
            </a:r>
          </a:p>
          <a:p>
            <a:pPr lvl="1"/>
            <a:r>
              <a:rPr lang="en-US" dirty="0"/>
              <a:t>Shorter life span in the future, 120 years (Genesis 6:3)</a:t>
            </a:r>
          </a:p>
          <a:p>
            <a:r>
              <a:rPr lang="en-US" b="1" dirty="0"/>
              <a:t>Setting:</a:t>
            </a:r>
          </a:p>
          <a:p>
            <a:pPr lvl="1"/>
            <a:r>
              <a:rPr lang="en-US" dirty="0"/>
              <a:t>Nephilim were on the earth (Genesis 6:4)</a:t>
            </a:r>
          </a:p>
          <a:p>
            <a:pPr lvl="1"/>
            <a:r>
              <a:rPr lang="en-US" dirty="0"/>
              <a:t>The Lord regretted that he had made human beings on the earth (Genesis 6:7)</a:t>
            </a:r>
          </a:p>
          <a:p>
            <a:pPr lvl="1"/>
            <a:r>
              <a:rPr lang="en-US" dirty="0"/>
              <a:t>But Noah found favor in the eyes of the Lord.  (Genesis 6:8)</a:t>
            </a:r>
          </a:p>
          <a:p>
            <a:r>
              <a:rPr lang="en-US" b="1" dirty="0"/>
              <a:t>Family:</a:t>
            </a:r>
          </a:p>
          <a:p>
            <a:pPr lvl="1"/>
            <a:r>
              <a:rPr lang="en-US" dirty="0"/>
              <a:t>Noah had three sons: Shem, Ham and Japheth. (Genesis 6:10)</a:t>
            </a:r>
          </a:p>
          <a:p>
            <a:r>
              <a:rPr lang="en-US" dirty="0"/>
              <a:t> </a:t>
            </a:r>
            <a:r>
              <a:rPr lang="en-US" b="1" dirty="0"/>
              <a:t>Mission:</a:t>
            </a:r>
          </a:p>
          <a:p>
            <a:pPr lvl="1"/>
            <a:r>
              <a:rPr lang="en-US" dirty="0"/>
              <a:t>So make yourself an ark of cypress wood; make rooms in it and coat it with pitch inside and out. (Genesis 6:14)</a:t>
            </a:r>
          </a:p>
          <a:p>
            <a:pPr lvl="1"/>
            <a:r>
              <a:rPr lang="en-US" dirty="0"/>
              <a:t>You are to bring into the ark two of all living creatures, male and female, to keep them alive with you. (Genesis 6:19)</a:t>
            </a:r>
          </a:p>
          <a:p>
            <a:pPr lvl="1"/>
            <a:r>
              <a:rPr lang="en-US" dirty="0"/>
              <a:t>Seven days from now I will send rain on the earth for forty days and forty nights, and I will wipe from the face of the earth every living creature I have made. (Genesis 7:4)</a:t>
            </a:r>
          </a:p>
          <a:p>
            <a:endParaRPr lang="en-US" dirty="0"/>
          </a:p>
        </p:txBody>
      </p:sp>
    </p:spTree>
    <p:extLst>
      <p:ext uri="{BB962C8B-B14F-4D97-AF65-F5344CB8AC3E}">
        <p14:creationId xmlns:p14="http://schemas.microsoft.com/office/powerpoint/2010/main" val="3721036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00F87-4DD2-4CB9-9668-41C4CAAA0EA2}"/>
              </a:ext>
            </a:extLst>
          </p:cNvPr>
          <p:cNvSpPr>
            <a:spLocks noGrp="1"/>
          </p:cNvSpPr>
          <p:nvPr>
            <p:ph type="title"/>
          </p:nvPr>
        </p:nvSpPr>
        <p:spPr/>
        <p:txBody>
          <a:bodyPr/>
          <a:lstStyle/>
          <a:p>
            <a:r>
              <a:rPr lang="en-US" dirty="0"/>
              <a:t>Noah’s Story</a:t>
            </a:r>
          </a:p>
        </p:txBody>
      </p:sp>
      <p:sp>
        <p:nvSpPr>
          <p:cNvPr id="3" name="Content Placeholder 2">
            <a:extLst>
              <a:ext uri="{FF2B5EF4-FFF2-40B4-BE49-F238E27FC236}">
                <a16:creationId xmlns:a16="http://schemas.microsoft.com/office/drawing/2014/main" id="{7170013B-2317-4CEA-9493-36ABFC7504C8}"/>
              </a:ext>
            </a:extLst>
          </p:cNvPr>
          <p:cNvSpPr>
            <a:spLocks noGrp="1"/>
          </p:cNvSpPr>
          <p:nvPr>
            <p:ph idx="1"/>
          </p:nvPr>
        </p:nvSpPr>
        <p:spPr>
          <a:xfrm>
            <a:off x="1130270" y="1828799"/>
            <a:ext cx="9931460" cy="4308232"/>
          </a:xfrm>
        </p:spPr>
        <p:txBody>
          <a:bodyPr>
            <a:normAutofit fontScale="85000" lnSpcReduction="20000"/>
          </a:bodyPr>
          <a:lstStyle/>
          <a:p>
            <a:r>
              <a:rPr lang="en-US" b="1" dirty="0"/>
              <a:t>New Start:</a:t>
            </a:r>
          </a:p>
          <a:p>
            <a:pPr lvl="1"/>
            <a:r>
              <a:rPr lang="en-US" dirty="0"/>
              <a:t>The waters flooded the earth for a hundred and fifty days (Genesis 7:24)</a:t>
            </a:r>
          </a:p>
          <a:p>
            <a:pPr lvl="1"/>
            <a:r>
              <a:rPr lang="en-US" dirty="0"/>
              <a:t>By the first day of the first month of Noah’s six hundred and first year, the water had dried up from the earth (Genesis 8:13)</a:t>
            </a:r>
          </a:p>
          <a:p>
            <a:pPr marL="457200" lvl="1" indent="0">
              <a:buNone/>
            </a:pPr>
            <a:endParaRPr lang="en-US" b="1" dirty="0"/>
          </a:p>
          <a:p>
            <a:r>
              <a:rPr lang="en-US" b="1" dirty="0"/>
              <a:t>Covenant:</a:t>
            </a:r>
          </a:p>
          <a:p>
            <a:pPr lvl="1"/>
            <a:r>
              <a:rPr lang="en-US" dirty="0"/>
              <a:t>Never again will I curse the ground because of humans (Genesis 8:21)</a:t>
            </a:r>
          </a:p>
          <a:p>
            <a:pPr lvl="1"/>
            <a:r>
              <a:rPr lang="en-US" dirty="0"/>
              <a:t>I have set my rainbow in the clouds, and it will be the sign of the covenant between me and the earth. (Genesis 9:13)</a:t>
            </a:r>
          </a:p>
          <a:p>
            <a:pPr marL="457200" lvl="1" indent="0">
              <a:buNone/>
            </a:pPr>
            <a:endParaRPr lang="en-US" dirty="0"/>
          </a:p>
          <a:p>
            <a:r>
              <a:rPr lang="en-US" b="1" dirty="0"/>
              <a:t>Life After:</a:t>
            </a:r>
          </a:p>
          <a:p>
            <a:pPr lvl="1"/>
            <a:r>
              <a:rPr lang="en-US" dirty="0"/>
              <a:t>Noah planted a vineyard and became drunk</a:t>
            </a:r>
          </a:p>
          <a:p>
            <a:pPr lvl="1"/>
            <a:r>
              <a:rPr lang="en-US" dirty="0"/>
              <a:t>Noah cursed Ham’s son Canaan (slaves to the Uncle’s)</a:t>
            </a:r>
          </a:p>
          <a:p>
            <a:pPr lvl="1"/>
            <a:r>
              <a:rPr lang="en-US" dirty="0"/>
              <a:t>Misuse of the text: Slavery (pg. 65)</a:t>
            </a:r>
          </a:p>
          <a:p>
            <a:endParaRPr lang="en-US" dirty="0"/>
          </a:p>
        </p:txBody>
      </p:sp>
    </p:spTree>
    <p:extLst>
      <p:ext uri="{BB962C8B-B14F-4D97-AF65-F5344CB8AC3E}">
        <p14:creationId xmlns:p14="http://schemas.microsoft.com/office/powerpoint/2010/main" val="360646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125D-4C5C-4A54-A17B-284EE351924E}"/>
              </a:ext>
            </a:extLst>
          </p:cNvPr>
          <p:cNvSpPr>
            <a:spLocks noGrp="1"/>
          </p:cNvSpPr>
          <p:nvPr>
            <p:ph type="title"/>
          </p:nvPr>
        </p:nvSpPr>
        <p:spPr/>
        <p:txBody>
          <a:bodyPr/>
          <a:lstStyle/>
          <a:p>
            <a:r>
              <a:rPr lang="en-US" dirty="0"/>
              <a:t>Traditional “Proofs” for the Existence of God</a:t>
            </a:r>
          </a:p>
        </p:txBody>
      </p:sp>
      <p:sp>
        <p:nvSpPr>
          <p:cNvPr id="3" name="Content Placeholder 2">
            <a:extLst>
              <a:ext uri="{FF2B5EF4-FFF2-40B4-BE49-F238E27FC236}">
                <a16:creationId xmlns:a16="http://schemas.microsoft.com/office/drawing/2014/main" id="{3B34FF26-A3D9-4630-981D-8C870C3EA391}"/>
              </a:ext>
            </a:extLst>
          </p:cNvPr>
          <p:cNvSpPr>
            <a:spLocks noGrp="1"/>
          </p:cNvSpPr>
          <p:nvPr>
            <p:ph idx="1"/>
          </p:nvPr>
        </p:nvSpPr>
        <p:spPr>
          <a:xfrm>
            <a:off x="1130270" y="2171768"/>
            <a:ext cx="9603275" cy="3666323"/>
          </a:xfrm>
        </p:spPr>
        <p:txBody>
          <a:bodyPr>
            <a:normAutofit fontScale="92500" lnSpcReduction="10000"/>
          </a:bodyPr>
          <a:lstStyle/>
          <a:p>
            <a:r>
              <a:rPr lang="en-US" b="1" dirty="0"/>
              <a:t>The cosmological argument:</a:t>
            </a:r>
            <a:r>
              <a:rPr lang="en-US" dirty="0"/>
              <a:t> considers the fact </a:t>
            </a:r>
            <a:r>
              <a:rPr lang="en-US" dirty="0">
                <a:solidFill>
                  <a:srgbClr val="FF0000"/>
                </a:solidFill>
              </a:rPr>
              <a:t>that every known thing in the universe has a cause</a:t>
            </a:r>
            <a:r>
              <a:rPr lang="en-US" dirty="0"/>
              <a:t>.  </a:t>
            </a:r>
          </a:p>
          <a:p>
            <a:pPr lvl="1"/>
            <a:r>
              <a:rPr lang="en-US" dirty="0"/>
              <a:t>Therefore, it reasons, the universe itself must also have a cause, and the cause of such a great universe can only be God.</a:t>
            </a:r>
          </a:p>
          <a:p>
            <a:pPr marL="457200" lvl="1" indent="0">
              <a:buNone/>
            </a:pPr>
            <a:endParaRPr lang="en-US" dirty="0"/>
          </a:p>
          <a:p>
            <a:r>
              <a:rPr lang="en-US" b="1" dirty="0"/>
              <a:t>The teleological argument: </a:t>
            </a:r>
            <a:r>
              <a:rPr lang="en-US" dirty="0"/>
              <a:t>is really a subcategory of the cosmological argument.  It focuses on </a:t>
            </a:r>
            <a:r>
              <a:rPr lang="en-US" dirty="0">
                <a:solidFill>
                  <a:srgbClr val="FF0000"/>
                </a:solidFill>
              </a:rPr>
              <a:t>the evidence of harmony, order and design </a:t>
            </a:r>
            <a:r>
              <a:rPr lang="en-US" dirty="0"/>
              <a:t>in the universe, and argues that its design gives evidence of an </a:t>
            </a:r>
            <a:r>
              <a:rPr lang="en-US" dirty="0">
                <a:solidFill>
                  <a:srgbClr val="FF0000"/>
                </a:solidFill>
              </a:rPr>
              <a:t>intelligent purpose</a:t>
            </a:r>
            <a:r>
              <a:rPr lang="en-US" dirty="0"/>
              <a:t>.</a:t>
            </a:r>
          </a:p>
          <a:p>
            <a:pPr lvl="1"/>
            <a:r>
              <a:rPr lang="en-US" dirty="0"/>
              <a:t>Since the universe appears to be designed with a purpose, there must be an intelligent and purposeful God who created it to function this way</a:t>
            </a:r>
          </a:p>
          <a:p>
            <a:endParaRPr lang="en-US" dirty="0"/>
          </a:p>
        </p:txBody>
      </p:sp>
    </p:spTree>
    <p:extLst>
      <p:ext uri="{BB962C8B-B14F-4D97-AF65-F5344CB8AC3E}">
        <p14:creationId xmlns:p14="http://schemas.microsoft.com/office/powerpoint/2010/main" val="16755934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640080"/>
            <a:ext cx="3282696" cy="5257800"/>
          </a:xfrm>
        </p:spPr>
        <p:txBody>
          <a:bodyPr>
            <a:normAutofit/>
          </a:bodyPr>
          <a:lstStyle/>
          <a:p>
            <a:r>
              <a:rPr lang="en-US">
                <a:solidFill>
                  <a:schemeClr val="bg1"/>
                </a:solidFill>
              </a:rPr>
              <a:t>Question?</a:t>
            </a:r>
          </a:p>
        </p:txBody>
      </p:sp>
      <p:sp>
        <p:nvSpPr>
          <p:cNvPr id="3" name="Content Placeholder 2"/>
          <p:cNvSpPr>
            <a:spLocks noGrp="1"/>
          </p:cNvSpPr>
          <p:nvPr>
            <p:ph idx="1"/>
          </p:nvPr>
        </p:nvSpPr>
        <p:spPr>
          <a:xfrm>
            <a:off x="5358384" y="640081"/>
            <a:ext cx="6024654" cy="5257800"/>
          </a:xfrm>
        </p:spPr>
        <p:txBody>
          <a:bodyPr anchor="ctr">
            <a:normAutofit/>
          </a:bodyPr>
          <a:lstStyle/>
          <a:p>
            <a:r>
              <a:rPr lang="en-US" sz="2400"/>
              <a:t>Can stories that were written that long ago hold any bearing in our lives today?</a:t>
            </a:r>
          </a:p>
          <a:p>
            <a:r>
              <a:rPr lang="en-US" sz="2400" b="1"/>
              <a:t>For Consideration:</a:t>
            </a:r>
          </a:p>
          <a:p>
            <a:pPr lvl="1"/>
            <a:r>
              <a:rPr lang="en-US" dirty="0"/>
              <a:t>God always provides a way for us to begin again with Him.</a:t>
            </a:r>
          </a:p>
          <a:p>
            <a:pPr lvl="1"/>
            <a:r>
              <a:rPr lang="en-US" dirty="0"/>
              <a:t>We will not always understand God and His ways, but we can trust Him.</a:t>
            </a:r>
          </a:p>
          <a:p>
            <a:pPr lvl="1"/>
            <a:r>
              <a:rPr lang="en-US" dirty="0"/>
              <a:t>We can obey God even if the world thinks we are crazy.</a:t>
            </a:r>
          </a:p>
          <a:p>
            <a:pPr lvl="1"/>
            <a:r>
              <a:rPr lang="en-US" dirty="0"/>
              <a:t>God’s timing is different than ours.</a:t>
            </a:r>
          </a:p>
          <a:p>
            <a:pPr lvl="1"/>
            <a:r>
              <a:rPr lang="en-US" dirty="0"/>
              <a:t>God loves us and has a plan for us that is for our eternal good.</a:t>
            </a:r>
          </a:p>
        </p:txBody>
      </p:sp>
    </p:spTree>
    <p:extLst>
      <p:ext uri="{BB962C8B-B14F-4D97-AF65-F5344CB8AC3E}">
        <p14:creationId xmlns:p14="http://schemas.microsoft.com/office/powerpoint/2010/main" val="371311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anim calcmode="lin" valueType="num">
                                      <p:cBhvr>
                                        <p:cTn id="2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1000"/>
                                        <p:tgtEl>
                                          <p:spTgt spid="3">
                                            <p:txEl>
                                              <p:pRg st="6" end="6"/>
                                            </p:txEl>
                                          </p:spTgt>
                                        </p:tgtEl>
                                      </p:cBhvr>
                                    </p:animEffect>
                                    <p:anim calcmode="lin" valueType="num">
                                      <p:cBhvr>
                                        <p:cTn id="3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B4A21359-D277-4AD5-9963-AA9348CA79FF}"/>
                  </a:ext>
                </a:extLst>
              </p14:cNvPr>
              <p14:cNvContentPartPr/>
              <p14:nvPr/>
            </p14:nvContentPartPr>
            <p14:xfrm>
              <a:off x="587742" y="324858"/>
              <a:ext cx="686520" cy="79920"/>
            </p14:xfrm>
          </p:contentPart>
        </mc:Choice>
        <mc:Fallback xmlns="">
          <p:pic>
            <p:nvPicPr>
              <p:cNvPr id="2" name="Ink 1">
                <a:extLst>
                  <a:ext uri="{FF2B5EF4-FFF2-40B4-BE49-F238E27FC236}">
                    <a16:creationId xmlns:a16="http://schemas.microsoft.com/office/drawing/2014/main" id="{B4A21359-D277-4AD5-9963-AA9348CA79FF}"/>
                  </a:ext>
                </a:extLst>
              </p:cNvPr>
              <p:cNvPicPr/>
              <p:nvPr/>
            </p:nvPicPr>
            <p:blipFill>
              <a:blip r:embed="rId4"/>
              <a:stretch>
                <a:fillRect/>
              </a:stretch>
            </p:blipFill>
            <p:spPr>
              <a:xfrm>
                <a:off x="533742" y="217218"/>
                <a:ext cx="79416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A6342315-B7E3-4E28-876C-683913CB7555}"/>
                  </a:ext>
                </a:extLst>
              </p14:cNvPr>
              <p14:cNvContentPartPr/>
              <p14:nvPr/>
            </p14:nvContentPartPr>
            <p14:xfrm>
              <a:off x="615102" y="1916418"/>
              <a:ext cx="1030320" cy="9360"/>
            </p14:xfrm>
          </p:contentPart>
        </mc:Choice>
        <mc:Fallback xmlns="">
          <p:pic>
            <p:nvPicPr>
              <p:cNvPr id="3" name="Ink 2">
                <a:extLst>
                  <a:ext uri="{FF2B5EF4-FFF2-40B4-BE49-F238E27FC236}">
                    <a16:creationId xmlns:a16="http://schemas.microsoft.com/office/drawing/2014/main" id="{A6342315-B7E3-4E28-876C-683913CB7555}"/>
                  </a:ext>
                </a:extLst>
              </p:cNvPr>
              <p:cNvPicPr/>
              <p:nvPr/>
            </p:nvPicPr>
            <p:blipFill>
              <a:blip r:embed="rId6"/>
              <a:stretch>
                <a:fillRect/>
              </a:stretch>
            </p:blipFill>
            <p:spPr>
              <a:xfrm>
                <a:off x="561102" y="1808418"/>
                <a:ext cx="11379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EFCD1090-E0AB-4099-812B-2179529CD1D7}"/>
                  </a:ext>
                </a:extLst>
              </p14:cNvPr>
              <p14:cNvContentPartPr/>
              <p14:nvPr/>
            </p14:nvContentPartPr>
            <p14:xfrm>
              <a:off x="579822" y="3869058"/>
              <a:ext cx="615960" cy="8280"/>
            </p14:xfrm>
          </p:contentPart>
        </mc:Choice>
        <mc:Fallback xmlns="">
          <p:pic>
            <p:nvPicPr>
              <p:cNvPr id="4" name="Ink 3">
                <a:extLst>
                  <a:ext uri="{FF2B5EF4-FFF2-40B4-BE49-F238E27FC236}">
                    <a16:creationId xmlns:a16="http://schemas.microsoft.com/office/drawing/2014/main" id="{EFCD1090-E0AB-4099-812B-2179529CD1D7}"/>
                  </a:ext>
                </a:extLst>
              </p:cNvPr>
              <p:cNvPicPr/>
              <p:nvPr/>
            </p:nvPicPr>
            <p:blipFill>
              <a:blip r:embed="rId8"/>
              <a:stretch>
                <a:fillRect/>
              </a:stretch>
            </p:blipFill>
            <p:spPr>
              <a:xfrm>
                <a:off x="525822" y="3761418"/>
                <a:ext cx="7236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89A15F51-DD4D-46F8-873A-D4569D3FEAE2}"/>
                  </a:ext>
                </a:extLst>
              </p14:cNvPr>
              <p14:cNvContentPartPr/>
              <p14:nvPr/>
            </p14:nvContentPartPr>
            <p14:xfrm>
              <a:off x="6374022" y="1740738"/>
              <a:ext cx="448560" cy="10080"/>
            </p14:xfrm>
          </p:contentPart>
        </mc:Choice>
        <mc:Fallback xmlns="">
          <p:pic>
            <p:nvPicPr>
              <p:cNvPr id="6" name="Ink 5">
                <a:extLst>
                  <a:ext uri="{FF2B5EF4-FFF2-40B4-BE49-F238E27FC236}">
                    <a16:creationId xmlns:a16="http://schemas.microsoft.com/office/drawing/2014/main" id="{89A15F51-DD4D-46F8-873A-D4569D3FEAE2}"/>
                  </a:ext>
                </a:extLst>
              </p:cNvPr>
              <p:cNvPicPr/>
              <p:nvPr/>
            </p:nvPicPr>
            <p:blipFill>
              <a:blip r:embed="rId10"/>
              <a:stretch>
                <a:fillRect/>
              </a:stretch>
            </p:blipFill>
            <p:spPr>
              <a:xfrm>
                <a:off x="6320022" y="1632738"/>
                <a:ext cx="5562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1ED65057-0EF1-4957-958F-9AB0552C5466}"/>
                  </a:ext>
                </a:extLst>
              </p14:cNvPr>
              <p14:cNvContentPartPr/>
              <p14:nvPr/>
            </p14:nvContentPartPr>
            <p14:xfrm>
              <a:off x="6101502" y="3745218"/>
              <a:ext cx="790920" cy="360"/>
            </p14:xfrm>
          </p:contentPart>
        </mc:Choice>
        <mc:Fallback xmlns="">
          <p:pic>
            <p:nvPicPr>
              <p:cNvPr id="7" name="Ink 6">
                <a:extLst>
                  <a:ext uri="{FF2B5EF4-FFF2-40B4-BE49-F238E27FC236}">
                    <a16:creationId xmlns:a16="http://schemas.microsoft.com/office/drawing/2014/main" id="{1ED65057-0EF1-4957-958F-9AB0552C5466}"/>
                  </a:ext>
                </a:extLst>
              </p:cNvPr>
              <p:cNvPicPr/>
              <p:nvPr/>
            </p:nvPicPr>
            <p:blipFill>
              <a:blip r:embed="rId12"/>
              <a:stretch>
                <a:fillRect/>
              </a:stretch>
            </p:blipFill>
            <p:spPr>
              <a:xfrm>
                <a:off x="6047502" y="3637218"/>
                <a:ext cx="8985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CC520D3A-D96F-4690-9DA4-30C995DD6761}"/>
                  </a:ext>
                </a:extLst>
              </p14:cNvPr>
              <p14:cNvContentPartPr/>
              <p14:nvPr/>
            </p14:nvContentPartPr>
            <p14:xfrm>
              <a:off x="1230342" y="6307338"/>
              <a:ext cx="680400" cy="5760"/>
            </p14:xfrm>
          </p:contentPart>
        </mc:Choice>
        <mc:Fallback xmlns="">
          <p:pic>
            <p:nvPicPr>
              <p:cNvPr id="8" name="Ink 7">
                <a:extLst>
                  <a:ext uri="{FF2B5EF4-FFF2-40B4-BE49-F238E27FC236}">
                    <a16:creationId xmlns:a16="http://schemas.microsoft.com/office/drawing/2014/main" id="{CC520D3A-D96F-4690-9DA4-30C995DD6761}"/>
                  </a:ext>
                </a:extLst>
              </p:cNvPr>
              <p:cNvPicPr/>
              <p:nvPr/>
            </p:nvPicPr>
            <p:blipFill>
              <a:blip r:embed="rId14"/>
              <a:stretch>
                <a:fillRect/>
              </a:stretch>
            </p:blipFill>
            <p:spPr>
              <a:xfrm>
                <a:off x="1176702" y="6199338"/>
                <a:ext cx="788040" cy="221400"/>
              </a:xfrm>
              <a:prstGeom prst="rect">
                <a:avLst/>
              </a:prstGeom>
            </p:spPr>
          </p:pic>
        </mc:Fallback>
      </mc:AlternateContent>
    </p:spTree>
    <p:extLst>
      <p:ext uri="{BB962C8B-B14F-4D97-AF65-F5344CB8AC3E}">
        <p14:creationId xmlns:p14="http://schemas.microsoft.com/office/powerpoint/2010/main" val="1510753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42A04-1522-4888-BAF3-8A735F148989}"/>
              </a:ext>
            </a:extLst>
          </p:cNvPr>
          <p:cNvSpPr>
            <a:spLocks noGrp="1"/>
          </p:cNvSpPr>
          <p:nvPr>
            <p:ph type="title"/>
          </p:nvPr>
        </p:nvSpPr>
        <p:spPr/>
        <p:txBody>
          <a:bodyPr/>
          <a:lstStyle/>
          <a:p>
            <a:r>
              <a:rPr lang="en-US" dirty="0"/>
              <a:t>The Story of Israel: God’s People</a:t>
            </a:r>
          </a:p>
        </p:txBody>
      </p:sp>
      <p:sp>
        <p:nvSpPr>
          <p:cNvPr id="3" name="Content Placeholder 2">
            <a:extLst>
              <a:ext uri="{FF2B5EF4-FFF2-40B4-BE49-F238E27FC236}">
                <a16:creationId xmlns:a16="http://schemas.microsoft.com/office/drawing/2014/main" id="{6A476078-6D0F-4E89-BFFB-F9511FA48621}"/>
              </a:ext>
            </a:extLst>
          </p:cNvPr>
          <p:cNvSpPr>
            <a:spLocks noGrp="1"/>
          </p:cNvSpPr>
          <p:nvPr>
            <p:ph idx="1"/>
          </p:nvPr>
        </p:nvSpPr>
        <p:spPr>
          <a:xfrm>
            <a:off x="1130270" y="1665027"/>
            <a:ext cx="9603275" cy="4445627"/>
          </a:xfrm>
        </p:spPr>
        <p:txBody>
          <a:bodyPr>
            <a:normAutofit fontScale="77500" lnSpcReduction="20000"/>
          </a:bodyPr>
          <a:lstStyle/>
          <a:p>
            <a:r>
              <a:rPr lang="en-US" sz="2500" b="1" dirty="0"/>
              <a:t>Patriarch:</a:t>
            </a:r>
          </a:p>
          <a:p>
            <a:pPr lvl="1"/>
            <a:r>
              <a:rPr lang="en-US" sz="2500" dirty="0"/>
              <a:t>Abram, married to Sarai (a barren woman)</a:t>
            </a:r>
          </a:p>
          <a:p>
            <a:r>
              <a:rPr lang="en-US" sz="2500" b="1" dirty="0"/>
              <a:t>Covenant:</a:t>
            </a:r>
          </a:p>
          <a:p>
            <a:pPr lvl="1"/>
            <a:r>
              <a:rPr lang="en-US" sz="2500" dirty="0"/>
              <a:t>“Go from your country, your people and your father’s household to the land I will show you. (Genesis 12:1-3)</a:t>
            </a:r>
          </a:p>
          <a:p>
            <a:r>
              <a:rPr lang="en-US" sz="2500" b="1" dirty="0"/>
              <a:t>Setting:</a:t>
            </a:r>
          </a:p>
          <a:p>
            <a:pPr lvl="1"/>
            <a:r>
              <a:rPr lang="en-US" sz="2500" dirty="0"/>
              <a:t>On a journey to where to where the Lord leads (Genesis 12:10-20)</a:t>
            </a:r>
          </a:p>
          <a:p>
            <a:r>
              <a:rPr lang="en-US" sz="2500" b="1" dirty="0"/>
              <a:t>Family:</a:t>
            </a:r>
          </a:p>
          <a:p>
            <a:pPr lvl="1"/>
            <a:r>
              <a:rPr lang="en-US" sz="2500" dirty="0"/>
              <a:t>“This man will not be your heir, but a son who is your own flesh and blood will be your heir.” (Genesis 15:4)</a:t>
            </a:r>
          </a:p>
          <a:p>
            <a:pPr lvl="1"/>
            <a:r>
              <a:rPr lang="en-US" sz="2500" dirty="0"/>
              <a:t>Sarah said….The Lord has kept me from having children. Go, sleep with my slave; perhaps I can build a family through her.” (Genesis 16:2)</a:t>
            </a:r>
          </a:p>
          <a:p>
            <a:pPr lvl="1"/>
            <a:r>
              <a:rPr lang="en-US" sz="2500" dirty="0"/>
              <a:t>He slept with Hagar, and she conceived.  When she knew she was pregnant, she began to despise her mistress.</a:t>
            </a:r>
          </a:p>
          <a:p>
            <a:pPr lvl="1"/>
            <a:r>
              <a:rPr lang="en-US" sz="2500" dirty="0"/>
              <a:t>So Hagar bore Abram a son, and Abram gave the name Ishmael to the son she had borne. (Genesis 16:15)</a:t>
            </a:r>
          </a:p>
          <a:p>
            <a:pPr marL="0" indent="0">
              <a:buNone/>
            </a:pPr>
            <a:endParaRPr lang="en-US" dirty="0"/>
          </a:p>
        </p:txBody>
      </p:sp>
    </p:spTree>
    <p:extLst>
      <p:ext uri="{BB962C8B-B14F-4D97-AF65-F5344CB8AC3E}">
        <p14:creationId xmlns:p14="http://schemas.microsoft.com/office/powerpoint/2010/main" val="3148763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82C82-EEE0-4094-8014-53C07A306485}"/>
              </a:ext>
            </a:extLst>
          </p:cNvPr>
          <p:cNvSpPr>
            <a:spLocks noGrp="1"/>
          </p:cNvSpPr>
          <p:nvPr>
            <p:ph type="title"/>
          </p:nvPr>
        </p:nvSpPr>
        <p:spPr/>
        <p:txBody>
          <a:bodyPr/>
          <a:lstStyle/>
          <a:p>
            <a:r>
              <a:rPr lang="en-US" dirty="0"/>
              <a:t>Abraham’s Story</a:t>
            </a:r>
          </a:p>
        </p:txBody>
      </p:sp>
      <p:sp>
        <p:nvSpPr>
          <p:cNvPr id="3" name="Content Placeholder 2">
            <a:extLst>
              <a:ext uri="{FF2B5EF4-FFF2-40B4-BE49-F238E27FC236}">
                <a16:creationId xmlns:a16="http://schemas.microsoft.com/office/drawing/2014/main" id="{31F1CD57-765E-4165-A8D3-E7BD38117DA0}"/>
              </a:ext>
            </a:extLst>
          </p:cNvPr>
          <p:cNvSpPr>
            <a:spLocks noGrp="1"/>
          </p:cNvSpPr>
          <p:nvPr>
            <p:ph idx="1"/>
          </p:nvPr>
        </p:nvSpPr>
        <p:spPr>
          <a:xfrm>
            <a:off x="1130270" y="2171768"/>
            <a:ext cx="9603275" cy="3732907"/>
          </a:xfrm>
        </p:spPr>
        <p:txBody>
          <a:bodyPr>
            <a:normAutofit fontScale="77500" lnSpcReduction="20000"/>
          </a:bodyPr>
          <a:lstStyle/>
          <a:p>
            <a:r>
              <a:rPr lang="en-US" b="1" dirty="0"/>
              <a:t>Covenant:</a:t>
            </a:r>
          </a:p>
          <a:p>
            <a:pPr lvl="1"/>
            <a:r>
              <a:rPr lang="en-US" dirty="0"/>
              <a:t>No longer will you be called Abram; your name will be Abraham, for I have made you a father of many nations. (Genesis 17:5)</a:t>
            </a:r>
          </a:p>
          <a:p>
            <a:pPr lvl="1"/>
            <a:r>
              <a:rPr lang="en-US" dirty="0"/>
              <a:t>“As for Sarai your wife, you are no longer to call her Sarai; her name will be Sarah. I will bless her and will surely give you a son by her. (Genesis 17:15-16)</a:t>
            </a:r>
          </a:p>
          <a:p>
            <a:pPr lvl="1"/>
            <a:r>
              <a:rPr lang="en-US" dirty="0"/>
              <a:t>So Sarah laughed to herself as she thought, “After I am worn out and my lord is old, will I now have this pleasure?” (Genesis 18:12)</a:t>
            </a:r>
          </a:p>
          <a:p>
            <a:pPr lvl="1"/>
            <a:r>
              <a:rPr lang="en-US" dirty="0"/>
              <a:t>Abraham gave the name Isaac to the son Sarah bore him. (Genesis 21:3)</a:t>
            </a:r>
          </a:p>
          <a:p>
            <a:pPr marL="457200" lvl="1" indent="0">
              <a:buNone/>
            </a:pPr>
            <a:endParaRPr lang="en-US" dirty="0"/>
          </a:p>
          <a:p>
            <a:r>
              <a:rPr lang="en-US" b="1" dirty="0"/>
              <a:t>Abraham Tested:</a:t>
            </a:r>
          </a:p>
          <a:p>
            <a:pPr lvl="1"/>
            <a:r>
              <a:rPr lang="en-US" dirty="0"/>
              <a:t>Take your son, your only son, whom you love Isaac and go to the region of Moriah. Sacrifice him there as a burnt offering on a mountain I will show you. (Genesis 22:2)</a:t>
            </a:r>
          </a:p>
          <a:p>
            <a:pPr lvl="1"/>
            <a:r>
              <a:rPr lang="en-US" dirty="0"/>
              <a:t>Abraham looked up and there in a thicket he saw a ram caught by its horns. (Genesis 22:13)</a:t>
            </a:r>
          </a:p>
          <a:p>
            <a:endParaRPr lang="en-US" dirty="0"/>
          </a:p>
          <a:p>
            <a:endParaRPr lang="en-US" dirty="0"/>
          </a:p>
        </p:txBody>
      </p:sp>
    </p:spTree>
    <p:extLst>
      <p:ext uri="{BB962C8B-B14F-4D97-AF65-F5344CB8AC3E}">
        <p14:creationId xmlns:p14="http://schemas.microsoft.com/office/powerpoint/2010/main" val="4167757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this story relate to today?</a:t>
            </a:r>
          </a:p>
        </p:txBody>
      </p:sp>
      <p:sp>
        <p:nvSpPr>
          <p:cNvPr id="3" name="Content Placeholder 2"/>
          <p:cNvSpPr>
            <a:spLocks noGrp="1"/>
          </p:cNvSpPr>
          <p:nvPr>
            <p:ph idx="1"/>
          </p:nvPr>
        </p:nvSpPr>
        <p:spPr/>
        <p:txBody>
          <a:bodyPr/>
          <a:lstStyle/>
          <a:p>
            <a:r>
              <a:rPr lang="en-US" b="1" dirty="0"/>
              <a:t>For Consideration:</a:t>
            </a:r>
          </a:p>
          <a:p>
            <a:pPr lvl="1"/>
            <a:r>
              <a:rPr lang="en-US" dirty="0"/>
              <a:t>Sacrifice doesn’t always come with answers.</a:t>
            </a:r>
          </a:p>
          <a:p>
            <a:pPr lvl="1"/>
            <a:r>
              <a:rPr lang="en-US" dirty="0"/>
              <a:t>Obedience both relies on God for strength and expects God to deliver.</a:t>
            </a:r>
          </a:p>
          <a:p>
            <a:pPr lvl="1"/>
            <a:r>
              <a:rPr lang="en-US" dirty="0"/>
              <a:t>What God requires, He provides.</a:t>
            </a:r>
          </a:p>
          <a:p>
            <a:pPr lvl="1"/>
            <a:r>
              <a:rPr lang="en-US" dirty="0"/>
              <a:t>Faith is Not Hereditary</a:t>
            </a:r>
          </a:p>
        </p:txBody>
      </p:sp>
    </p:spTree>
    <p:extLst>
      <p:ext uri="{BB962C8B-B14F-4D97-AF65-F5344CB8AC3E}">
        <p14:creationId xmlns:p14="http://schemas.microsoft.com/office/powerpoint/2010/main" val="2739723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6F5E9-1D28-4100-ACFF-01C00C32A261}"/>
              </a:ext>
            </a:extLst>
          </p:cNvPr>
          <p:cNvSpPr>
            <a:spLocks noGrp="1"/>
          </p:cNvSpPr>
          <p:nvPr>
            <p:ph type="title"/>
          </p:nvPr>
        </p:nvSpPr>
        <p:spPr/>
        <p:txBody>
          <a:bodyPr/>
          <a:lstStyle/>
          <a:p>
            <a:r>
              <a:rPr lang="en-US" dirty="0"/>
              <a:t>Isaac</a:t>
            </a:r>
          </a:p>
        </p:txBody>
      </p:sp>
      <p:sp>
        <p:nvSpPr>
          <p:cNvPr id="3" name="Content Placeholder 2">
            <a:extLst>
              <a:ext uri="{FF2B5EF4-FFF2-40B4-BE49-F238E27FC236}">
                <a16:creationId xmlns:a16="http://schemas.microsoft.com/office/drawing/2014/main" id="{8FB40240-5593-4F0C-BD2D-34B6CC6D04EB}"/>
              </a:ext>
            </a:extLst>
          </p:cNvPr>
          <p:cNvSpPr>
            <a:spLocks noGrp="1"/>
          </p:cNvSpPr>
          <p:nvPr>
            <p:ph idx="1"/>
          </p:nvPr>
        </p:nvSpPr>
        <p:spPr>
          <a:xfrm>
            <a:off x="1130270" y="1815152"/>
            <a:ext cx="9965360" cy="4408227"/>
          </a:xfrm>
        </p:spPr>
        <p:txBody>
          <a:bodyPr>
            <a:normAutofit fontScale="77500" lnSpcReduction="20000"/>
          </a:bodyPr>
          <a:lstStyle/>
          <a:p>
            <a:r>
              <a:rPr lang="en-US" b="1" dirty="0"/>
              <a:t>To Find a Wife:</a:t>
            </a:r>
          </a:p>
          <a:p>
            <a:r>
              <a:rPr lang="en-US" dirty="0"/>
              <a:t>Abraham was now very old, and the Lord had blessed him in every way. 2 He said to the senior servant in his household, the one in charge of all that he had, “Put your hand under my thigh. 3 I want you to swear by the Lord, the God of heaven and the God of earth, that you will not get a wife for my son from the daughters of the Canaanites, among whom I am living, 4 but will go to my country and my own relatives and get a wife for my son Isaac.” </a:t>
            </a:r>
            <a:r>
              <a:rPr lang="en-US" b="1" dirty="0"/>
              <a:t>–Genesis 24:1-4</a:t>
            </a:r>
          </a:p>
          <a:p>
            <a:endParaRPr lang="en-US" dirty="0"/>
          </a:p>
          <a:p>
            <a:r>
              <a:rPr lang="en-US" b="1" dirty="0"/>
              <a:t>Abraham’s Servant Mission is Accomplished:</a:t>
            </a:r>
          </a:p>
          <a:p>
            <a:r>
              <a:rPr lang="en-US" dirty="0"/>
              <a:t>12 Then he prayed, “Lord, God of my master Abraham, make me successful today, and show kindness to my master Abraham. 13 See, I am standing beside this spring, and the daughters of the townspeople are coming out to draw water. 14 May it be that when I say to a young woman, ‘Please let down your jar that I may have a drink,’ and she says, ‘Drink, and I’ll water your camels too’ let her be the one you have chosen for your servant Isaac. By this I will know that you have shown kindness to my master</a:t>
            </a:r>
            <a:r>
              <a:rPr lang="en-US" b="1" dirty="0"/>
              <a:t>.”-Genesis 24:12-14</a:t>
            </a:r>
          </a:p>
        </p:txBody>
      </p:sp>
    </p:spTree>
    <p:extLst>
      <p:ext uri="{BB962C8B-B14F-4D97-AF65-F5344CB8AC3E}">
        <p14:creationId xmlns:p14="http://schemas.microsoft.com/office/powerpoint/2010/main" val="2962905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984DD-1B4F-4120-A9BB-704DD4843F4B}"/>
              </a:ext>
            </a:extLst>
          </p:cNvPr>
          <p:cNvSpPr>
            <a:spLocks noGrp="1"/>
          </p:cNvSpPr>
          <p:nvPr>
            <p:ph type="title"/>
          </p:nvPr>
        </p:nvSpPr>
        <p:spPr/>
        <p:txBody>
          <a:bodyPr/>
          <a:lstStyle/>
          <a:p>
            <a:r>
              <a:rPr lang="en-US" dirty="0"/>
              <a:t>Rebekah…Laban’s Sister</a:t>
            </a:r>
          </a:p>
        </p:txBody>
      </p:sp>
      <p:sp>
        <p:nvSpPr>
          <p:cNvPr id="3" name="Content Placeholder 2">
            <a:extLst>
              <a:ext uri="{FF2B5EF4-FFF2-40B4-BE49-F238E27FC236}">
                <a16:creationId xmlns:a16="http://schemas.microsoft.com/office/drawing/2014/main" id="{265B55DC-7264-42DB-B2A0-F6B1945058CB}"/>
              </a:ext>
            </a:extLst>
          </p:cNvPr>
          <p:cNvSpPr>
            <a:spLocks noGrp="1"/>
          </p:cNvSpPr>
          <p:nvPr>
            <p:ph idx="1"/>
          </p:nvPr>
        </p:nvSpPr>
        <p:spPr>
          <a:xfrm>
            <a:off x="1130270" y="1774210"/>
            <a:ext cx="9603275" cy="4394578"/>
          </a:xfrm>
        </p:spPr>
        <p:txBody>
          <a:bodyPr>
            <a:normAutofit fontScale="77500" lnSpcReduction="20000"/>
          </a:bodyPr>
          <a:lstStyle/>
          <a:p>
            <a:r>
              <a:rPr lang="en-US" b="1" dirty="0"/>
              <a:t>The Servant Discovers Rebekah:</a:t>
            </a:r>
          </a:p>
          <a:p>
            <a:r>
              <a:rPr lang="en-US" dirty="0"/>
              <a:t>45 “Before I finished praying in my heart, Rebekah came out, with her jar on her shoulder. She went down to the spring and drew water, and I said to her, ‘Please give me a drink.’  46 “She quickly lowered her jar from her shoulder and said, ‘Drink, and I’ll water your camels too.’ So I drank, and she watered the camels also.  47 “I asked her, ‘Whose daughter are you?’-</a:t>
            </a:r>
            <a:r>
              <a:rPr lang="en-US" b="1" dirty="0"/>
              <a:t>Genesis 24:45-47</a:t>
            </a:r>
          </a:p>
          <a:p>
            <a:endParaRPr lang="en-US" dirty="0"/>
          </a:p>
          <a:p>
            <a:r>
              <a:rPr lang="en-US" b="1" dirty="0"/>
              <a:t>Will Rebekah Go?</a:t>
            </a:r>
          </a:p>
          <a:p>
            <a:r>
              <a:rPr lang="en-US" dirty="0"/>
              <a:t>55 But her brother and her mother replied, “Let the young woman remain with us ten days or so; then you[e] may go.”  56 But he said to them, “Do not detain me, now that the Lord has granted success to my journey. Send me on my way so I may go to my master.”  57 Then they said, “Let’s call the young woman and ask her about it.” 58 So they called Rebekah and asked her, “Will you go with this man?”  “I will go,” she said.- </a:t>
            </a:r>
            <a:r>
              <a:rPr lang="en-US" b="1" dirty="0"/>
              <a:t>Genesis 24:55-58</a:t>
            </a:r>
          </a:p>
        </p:txBody>
      </p:sp>
    </p:spTree>
    <p:extLst>
      <p:ext uri="{BB962C8B-B14F-4D97-AF65-F5344CB8AC3E}">
        <p14:creationId xmlns:p14="http://schemas.microsoft.com/office/powerpoint/2010/main" val="2178973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FB39C-3770-4008-8B54-EF22444E38FE}"/>
              </a:ext>
            </a:extLst>
          </p:cNvPr>
          <p:cNvSpPr>
            <a:spLocks noGrp="1"/>
          </p:cNvSpPr>
          <p:nvPr>
            <p:ph type="title"/>
          </p:nvPr>
        </p:nvSpPr>
        <p:spPr/>
        <p:txBody>
          <a:bodyPr/>
          <a:lstStyle/>
          <a:p>
            <a:r>
              <a:rPr lang="en-US" dirty="0"/>
              <a:t>Isaac and Rebekah</a:t>
            </a:r>
          </a:p>
        </p:txBody>
      </p:sp>
      <p:sp>
        <p:nvSpPr>
          <p:cNvPr id="3" name="Content Placeholder 2">
            <a:extLst>
              <a:ext uri="{FF2B5EF4-FFF2-40B4-BE49-F238E27FC236}">
                <a16:creationId xmlns:a16="http://schemas.microsoft.com/office/drawing/2014/main" id="{0C1D1160-5781-4947-BD0C-A0B48C747063}"/>
              </a:ext>
            </a:extLst>
          </p:cNvPr>
          <p:cNvSpPr>
            <a:spLocks noGrp="1"/>
          </p:cNvSpPr>
          <p:nvPr>
            <p:ph idx="1"/>
          </p:nvPr>
        </p:nvSpPr>
        <p:spPr>
          <a:xfrm>
            <a:off x="1130270" y="1746913"/>
            <a:ext cx="9603275" cy="4490113"/>
          </a:xfrm>
        </p:spPr>
        <p:txBody>
          <a:bodyPr>
            <a:normAutofit fontScale="92500" lnSpcReduction="20000"/>
          </a:bodyPr>
          <a:lstStyle/>
          <a:p>
            <a:r>
              <a:rPr lang="en-US" b="1" dirty="0"/>
              <a:t>Inheritance:</a:t>
            </a:r>
          </a:p>
          <a:p>
            <a:pPr lvl="1"/>
            <a:r>
              <a:rPr lang="en-US" dirty="0"/>
              <a:t>Abraham </a:t>
            </a:r>
            <a:r>
              <a:rPr lang="en-US" b="1" dirty="0"/>
              <a:t>left everything </a:t>
            </a:r>
            <a:r>
              <a:rPr lang="en-US" dirty="0"/>
              <a:t>he owned to Isaac. (Genesis 25:5)</a:t>
            </a:r>
          </a:p>
          <a:p>
            <a:pPr lvl="1"/>
            <a:r>
              <a:rPr lang="en-US" dirty="0"/>
              <a:t>Isaac was 40 years when married Rebekah</a:t>
            </a:r>
          </a:p>
          <a:p>
            <a:pPr lvl="1"/>
            <a:r>
              <a:rPr lang="en-US" dirty="0"/>
              <a:t>21 Isaac prayed to the Lord on behalf of his wife, because she was childless. The Lord answered his prayer, and his wife Rebekah became pregnant. (Genesis 25:21)</a:t>
            </a:r>
          </a:p>
          <a:p>
            <a:r>
              <a:rPr lang="en-US" b="1" dirty="0"/>
              <a:t>Family:</a:t>
            </a:r>
          </a:p>
          <a:p>
            <a:pPr lvl="1"/>
            <a:r>
              <a:rPr lang="en-US" dirty="0"/>
              <a:t>The </a:t>
            </a:r>
            <a:r>
              <a:rPr lang="en-US" b="1" dirty="0"/>
              <a:t>babies jostled </a:t>
            </a:r>
            <a:r>
              <a:rPr lang="en-US" dirty="0"/>
              <a:t>each other within her, and she said, “Why is this happening to me?” So she went to inquire of the Lord. (Genesis 25:22)</a:t>
            </a:r>
          </a:p>
          <a:p>
            <a:pPr lvl="1"/>
            <a:r>
              <a:rPr lang="en-US" dirty="0"/>
              <a:t>The Lord said to her, “</a:t>
            </a:r>
            <a:r>
              <a:rPr lang="en-US" b="1" dirty="0"/>
              <a:t>Two nations </a:t>
            </a:r>
            <a:r>
              <a:rPr lang="en-US" dirty="0"/>
              <a:t>are in your womb, and two peoples from within you will be separated; one people will be stronger than the other,     and the older will serve the younger.” (Genesis 25:23)</a:t>
            </a:r>
          </a:p>
          <a:p>
            <a:pPr lvl="1"/>
            <a:r>
              <a:rPr lang="en-US" dirty="0"/>
              <a:t>When the time came for her to give birth, there were </a:t>
            </a:r>
            <a:r>
              <a:rPr lang="en-US" b="1" dirty="0"/>
              <a:t>twin boys in her womb</a:t>
            </a:r>
            <a:r>
              <a:rPr lang="en-US" dirty="0"/>
              <a:t>. The first to come out was red, and his whole body was like a hairy garment; so they named him </a:t>
            </a:r>
            <a:r>
              <a:rPr lang="en-US" b="1" dirty="0"/>
              <a:t>Esau</a:t>
            </a:r>
            <a:r>
              <a:rPr lang="en-US" dirty="0"/>
              <a:t>. 26 After this, his brother came out, with his hand </a:t>
            </a:r>
            <a:r>
              <a:rPr lang="en-US" b="1" dirty="0"/>
              <a:t>grasping Esau’s heel</a:t>
            </a:r>
            <a:r>
              <a:rPr lang="en-US" dirty="0"/>
              <a:t>; so he was named </a:t>
            </a:r>
            <a:r>
              <a:rPr lang="en-US" b="1" dirty="0"/>
              <a:t>Jacob</a:t>
            </a:r>
            <a:r>
              <a:rPr lang="en-US" dirty="0"/>
              <a:t>. (Genesis 25:24-26)</a:t>
            </a:r>
          </a:p>
          <a:p>
            <a:endParaRPr lang="en-US" dirty="0"/>
          </a:p>
        </p:txBody>
      </p:sp>
    </p:spTree>
    <p:extLst>
      <p:ext uri="{BB962C8B-B14F-4D97-AF65-F5344CB8AC3E}">
        <p14:creationId xmlns:p14="http://schemas.microsoft.com/office/powerpoint/2010/main" val="3274342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AD513-9B7F-4CE9-9277-57FD2B5CA607}"/>
              </a:ext>
            </a:extLst>
          </p:cNvPr>
          <p:cNvSpPr>
            <a:spLocks noGrp="1"/>
          </p:cNvSpPr>
          <p:nvPr>
            <p:ph type="title"/>
          </p:nvPr>
        </p:nvSpPr>
        <p:spPr/>
        <p:txBody>
          <a:bodyPr/>
          <a:lstStyle/>
          <a:p>
            <a:r>
              <a:rPr lang="en-US" dirty="0"/>
              <a:t>Jacob and Esau</a:t>
            </a:r>
          </a:p>
        </p:txBody>
      </p:sp>
      <p:sp>
        <p:nvSpPr>
          <p:cNvPr id="3" name="Content Placeholder 2">
            <a:extLst>
              <a:ext uri="{FF2B5EF4-FFF2-40B4-BE49-F238E27FC236}">
                <a16:creationId xmlns:a16="http://schemas.microsoft.com/office/drawing/2014/main" id="{C986FAEC-802F-4361-A5DC-076759F468E7}"/>
              </a:ext>
            </a:extLst>
          </p:cNvPr>
          <p:cNvSpPr>
            <a:spLocks noGrp="1"/>
          </p:cNvSpPr>
          <p:nvPr>
            <p:ph idx="1"/>
          </p:nvPr>
        </p:nvSpPr>
        <p:spPr>
          <a:xfrm>
            <a:off x="1130270" y="2171769"/>
            <a:ext cx="9603275" cy="3560816"/>
          </a:xfrm>
        </p:spPr>
        <p:txBody>
          <a:bodyPr>
            <a:normAutofit fontScale="85000" lnSpcReduction="20000"/>
          </a:bodyPr>
          <a:lstStyle/>
          <a:p>
            <a:r>
              <a:rPr lang="en-US" b="1" dirty="0"/>
              <a:t>Family:</a:t>
            </a:r>
          </a:p>
          <a:p>
            <a:pPr lvl="1"/>
            <a:r>
              <a:rPr lang="en-US" dirty="0"/>
              <a:t>The boys grew up, and </a:t>
            </a:r>
            <a:r>
              <a:rPr lang="en-US" b="1" dirty="0"/>
              <a:t>Esau became a skillful hunter</a:t>
            </a:r>
            <a:r>
              <a:rPr lang="en-US" dirty="0"/>
              <a:t>, a man of the open country, while </a:t>
            </a:r>
            <a:r>
              <a:rPr lang="en-US" b="1" dirty="0"/>
              <a:t>Jacob was content to stay at home</a:t>
            </a:r>
            <a:r>
              <a:rPr lang="en-US" dirty="0"/>
              <a:t> among the tents. 28 Isaac, who had a taste for wild game, loved Esau, but Rebekah loved Jacob. (Genesis 25:27-28)</a:t>
            </a:r>
          </a:p>
          <a:p>
            <a:pPr marL="457200" lvl="1" indent="0">
              <a:buNone/>
            </a:pPr>
            <a:endParaRPr lang="en-US" dirty="0"/>
          </a:p>
          <a:p>
            <a:r>
              <a:rPr lang="en-US" b="1" dirty="0"/>
              <a:t>Setting:</a:t>
            </a:r>
          </a:p>
          <a:p>
            <a:pPr lvl="1"/>
            <a:r>
              <a:rPr lang="en-US" dirty="0"/>
              <a:t>Jacob cooking stew, Esau came in from the open country, famished. </a:t>
            </a:r>
            <a:r>
              <a:rPr lang="en-US"/>
              <a:t>(Genesis 25:29)</a:t>
            </a:r>
          </a:p>
          <a:p>
            <a:pPr lvl="1"/>
            <a:r>
              <a:rPr lang="en-US" dirty="0"/>
              <a:t>Jacob replied, “First sell me your birthright.” (Genesis 25:31)</a:t>
            </a:r>
          </a:p>
          <a:p>
            <a:pPr lvl="1"/>
            <a:r>
              <a:rPr lang="en-US" dirty="0"/>
              <a:t>Now Rebekah was listening as Isaac spoke to his son Esau. (Genesis 27:5)</a:t>
            </a:r>
          </a:p>
          <a:p>
            <a:pPr lvl="1"/>
            <a:r>
              <a:rPr lang="en-US" dirty="0"/>
              <a:t>Jacob said to his father, “I am Esau your firstborn. I have done as you told me. Please sit up and eat some of my game, so that you may give me your blessing.” (Genesis 27:19)</a:t>
            </a:r>
          </a:p>
          <a:p>
            <a:pPr lvl="1"/>
            <a:r>
              <a:rPr lang="en-US" dirty="0"/>
              <a:t>But he said, “Your brother came deceitfully and took your blessing.” (Genesis 27:35)</a:t>
            </a:r>
          </a:p>
        </p:txBody>
      </p:sp>
    </p:spTree>
    <p:extLst>
      <p:ext uri="{BB962C8B-B14F-4D97-AF65-F5344CB8AC3E}">
        <p14:creationId xmlns:p14="http://schemas.microsoft.com/office/powerpoint/2010/main" val="1061887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39CCA-0C04-43F0-AECE-9D12C7DF295C}"/>
              </a:ext>
            </a:extLst>
          </p:cNvPr>
          <p:cNvSpPr>
            <a:spLocks noGrp="1"/>
          </p:cNvSpPr>
          <p:nvPr>
            <p:ph type="title"/>
          </p:nvPr>
        </p:nvSpPr>
        <p:spPr/>
        <p:txBody>
          <a:bodyPr/>
          <a:lstStyle/>
          <a:p>
            <a:r>
              <a:rPr lang="en-US" dirty="0"/>
              <a:t>Jacob</a:t>
            </a:r>
          </a:p>
        </p:txBody>
      </p:sp>
      <p:sp>
        <p:nvSpPr>
          <p:cNvPr id="3" name="Content Placeholder 2">
            <a:extLst>
              <a:ext uri="{FF2B5EF4-FFF2-40B4-BE49-F238E27FC236}">
                <a16:creationId xmlns:a16="http://schemas.microsoft.com/office/drawing/2014/main" id="{CECBD880-2241-4BF6-83C9-F8EF1420FA07}"/>
              </a:ext>
            </a:extLst>
          </p:cNvPr>
          <p:cNvSpPr>
            <a:spLocks noGrp="1"/>
          </p:cNvSpPr>
          <p:nvPr>
            <p:ph idx="1"/>
          </p:nvPr>
        </p:nvSpPr>
        <p:spPr>
          <a:xfrm>
            <a:off x="1130270" y="2171768"/>
            <a:ext cx="9603275" cy="4035601"/>
          </a:xfrm>
        </p:spPr>
        <p:txBody>
          <a:bodyPr>
            <a:normAutofit fontScale="77500" lnSpcReduction="20000"/>
          </a:bodyPr>
          <a:lstStyle/>
          <a:p>
            <a:r>
              <a:rPr lang="en-US" b="1" dirty="0"/>
              <a:t>Jacob’s Ladder:</a:t>
            </a:r>
          </a:p>
          <a:p>
            <a:pPr lvl="1"/>
            <a:r>
              <a:rPr lang="en-US" dirty="0"/>
              <a:t>He had a dream in which he saw a stairway resting on the earth, with its top reaching to heaven, and the angels of God were ascending and descending on it. (Genesis 28:12)</a:t>
            </a:r>
          </a:p>
          <a:p>
            <a:r>
              <a:rPr lang="en-US" b="1" dirty="0"/>
              <a:t>Covenant:</a:t>
            </a:r>
          </a:p>
          <a:p>
            <a:pPr lvl="1"/>
            <a:r>
              <a:rPr lang="en-US" dirty="0"/>
              <a:t>Early the next morning Jacob took the stone he had placed under his head and set it up as a pillar and poured oil on top of it. 19 He called that place Bethel, though the city used to be called Luz. (Genesis 28:18-19)</a:t>
            </a:r>
          </a:p>
          <a:p>
            <a:r>
              <a:rPr lang="en-US" b="1" dirty="0"/>
              <a:t>Family:</a:t>
            </a:r>
          </a:p>
          <a:p>
            <a:pPr lvl="1"/>
            <a:r>
              <a:rPr lang="en-US" dirty="0"/>
              <a:t>Jacob Marries Leah and Rachel (Genesis 29:15-28)</a:t>
            </a:r>
          </a:p>
          <a:p>
            <a:pPr lvl="1"/>
            <a:r>
              <a:rPr lang="en-US" dirty="0"/>
              <a:t>Jacob’s Children (Genesis 29:31-35)</a:t>
            </a:r>
          </a:p>
          <a:p>
            <a:r>
              <a:rPr lang="en-US" b="1" dirty="0"/>
              <a:t>Name Change:</a:t>
            </a:r>
          </a:p>
          <a:p>
            <a:pPr lvl="1"/>
            <a:r>
              <a:rPr lang="en-US" dirty="0"/>
              <a:t>Then the man said, “Your name will no longer be Jacob, but Israel, because you have struggled with God and with humans and have overcome.” (Genesis 32:28)</a:t>
            </a:r>
          </a:p>
          <a:p>
            <a:pPr lvl="1"/>
            <a:r>
              <a:rPr lang="en-US" dirty="0"/>
              <a:t>But Esau ran to meet Jacob and embraced him; he threw his arms around his neck and kissed him. And they wept.  (Genesis 33:4)</a:t>
            </a:r>
          </a:p>
        </p:txBody>
      </p:sp>
    </p:spTree>
    <p:extLst>
      <p:ext uri="{BB962C8B-B14F-4D97-AF65-F5344CB8AC3E}">
        <p14:creationId xmlns:p14="http://schemas.microsoft.com/office/powerpoint/2010/main" val="136744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6125D-4C5C-4A54-A17B-284EE351924E}"/>
              </a:ext>
            </a:extLst>
          </p:cNvPr>
          <p:cNvSpPr>
            <a:spLocks noGrp="1"/>
          </p:cNvSpPr>
          <p:nvPr>
            <p:ph type="title"/>
          </p:nvPr>
        </p:nvSpPr>
        <p:spPr/>
        <p:txBody>
          <a:bodyPr/>
          <a:lstStyle/>
          <a:p>
            <a:r>
              <a:rPr lang="en-US" dirty="0"/>
              <a:t>Traditional “Proofs” for the Existence of God</a:t>
            </a:r>
          </a:p>
        </p:txBody>
      </p:sp>
      <p:sp>
        <p:nvSpPr>
          <p:cNvPr id="3" name="Content Placeholder 2">
            <a:extLst>
              <a:ext uri="{FF2B5EF4-FFF2-40B4-BE49-F238E27FC236}">
                <a16:creationId xmlns:a16="http://schemas.microsoft.com/office/drawing/2014/main" id="{3B34FF26-A3D9-4630-981D-8C870C3EA391}"/>
              </a:ext>
            </a:extLst>
          </p:cNvPr>
          <p:cNvSpPr>
            <a:spLocks noGrp="1"/>
          </p:cNvSpPr>
          <p:nvPr>
            <p:ph idx="1"/>
          </p:nvPr>
        </p:nvSpPr>
        <p:spPr>
          <a:xfrm>
            <a:off x="1130270" y="2171768"/>
            <a:ext cx="9603275" cy="3666323"/>
          </a:xfrm>
        </p:spPr>
        <p:txBody>
          <a:bodyPr>
            <a:normAutofit fontScale="92500" lnSpcReduction="10000"/>
          </a:bodyPr>
          <a:lstStyle/>
          <a:p>
            <a:r>
              <a:rPr lang="en-US" b="1" dirty="0"/>
              <a:t>The ontological argument: </a:t>
            </a:r>
            <a:r>
              <a:rPr lang="en-US" dirty="0"/>
              <a:t>begins with the idea of God, who is defined as a being </a:t>
            </a:r>
            <a:r>
              <a:rPr lang="en-US" i="1" dirty="0"/>
              <a:t>“</a:t>
            </a:r>
            <a:r>
              <a:rPr lang="en-US" i="1" dirty="0">
                <a:solidFill>
                  <a:srgbClr val="FF0000"/>
                </a:solidFill>
              </a:rPr>
              <a:t>greater than which nothing can be imagined</a:t>
            </a:r>
            <a:r>
              <a:rPr lang="en-US" i="1" dirty="0"/>
              <a:t>.”</a:t>
            </a:r>
            <a:r>
              <a:rPr lang="en-US" dirty="0"/>
              <a:t>  </a:t>
            </a:r>
          </a:p>
          <a:p>
            <a:pPr lvl="1"/>
            <a:r>
              <a:rPr lang="en-US" dirty="0"/>
              <a:t>It then argues that the characteristic of existence must belong to such a being, since it is greater to exist than not to exist. </a:t>
            </a:r>
          </a:p>
          <a:p>
            <a:pPr marL="0" indent="0">
              <a:buNone/>
            </a:pPr>
            <a:endParaRPr lang="en-US" dirty="0"/>
          </a:p>
          <a:p>
            <a:r>
              <a:rPr lang="en-US" b="1" dirty="0"/>
              <a:t>The moral argument: </a:t>
            </a:r>
            <a:r>
              <a:rPr lang="en-US" dirty="0"/>
              <a:t>begins from </a:t>
            </a:r>
            <a:r>
              <a:rPr lang="en-US" dirty="0">
                <a:solidFill>
                  <a:srgbClr val="FF0000"/>
                </a:solidFill>
              </a:rPr>
              <a:t>man’s sense of right and wrong</a:t>
            </a:r>
            <a:r>
              <a:rPr lang="en-US" dirty="0"/>
              <a:t>, and of the need for justice to be done, and argues that there must be a God who is the source of right and wrong and who will someday mete out justice to all people. </a:t>
            </a:r>
          </a:p>
          <a:p>
            <a:pPr lvl="1"/>
            <a:r>
              <a:rPr lang="en-US" sz="1300" i="1" dirty="0"/>
              <a:t>Source: Systematic Theology, Wayne Grudem</a:t>
            </a:r>
          </a:p>
        </p:txBody>
      </p:sp>
    </p:spTree>
    <p:extLst>
      <p:ext uri="{BB962C8B-B14F-4D97-AF65-F5344CB8AC3E}">
        <p14:creationId xmlns:p14="http://schemas.microsoft.com/office/powerpoint/2010/main" val="26735483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5B890-A864-48C0-8EFF-6DB7BF078680}"/>
              </a:ext>
            </a:extLst>
          </p:cNvPr>
          <p:cNvSpPr>
            <a:spLocks noGrp="1"/>
          </p:cNvSpPr>
          <p:nvPr>
            <p:ph type="title"/>
          </p:nvPr>
        </p:nvSpPr>
        <p:spPr/>
        <p:txBody>
          <a:bodyPr/>
          <a:lstStyle/>
          <a:p>
            <a:r>
              <a:rPr lang="en-US" dirty="0"/>
              <a:t>Joseph’s Story</a:t>
            </a:r>
          </a:p>
        </p:txBody>
      </p:sp>
      <p:sp>
        <p:nvSpPr>
          <p:cNvPr id="3" name="Content Placeholder 2">
            <a:extLst>
              <a:ext uri="{FF2B5EF4-FFF2-40B4-BE49-F238E27FC236}">
                <a16:creationId xmlns:a16="http://schemas.microsoft.com/office/drawing/2014/main" id="{DA7259A3-DEC8-45CD-AD91-EB70BF23B3FA}"/>
              </a:ext>
            </a:extLst>
          </p:cNvPr>
          <p:cNvSpPr>
            <a:spLocks noGrp="1"/>
          </p:cNvSpPr>
          <p:nvPr>
            <p:ph idx="1"/>
          </p:nvPr>
        </p:nvSpPr>
        <p:spPr>
          <a:xfrm>
            <a:off x="1130270" y="2171768"/>
            <a:ext cx="9603275" cy="3732907"/>
          </a:xfrm>
        </p:spPr>
        <p:txBody>
          <a:bodyPr>
            <a:normAutofit fontScale="77500" lnSpcReduction="20000"/>
          </a:bodyPr>
          <a:lstStyle/>
          <a:p>
            <a:r>
              <a:rPr lang="en-US" b="1" dirty="0"/>
              <a:t>Favored Son &amp; Colorful Coat:</a:t>
            </a:r>
          </a:p>
          <a:p>
            <a:pPr lvl="1"/>
            <a:r>
              <a:rPr lang="en-US" dirty="0"/>
              <a:t>Now Israel (Jacob) loved Joseph more than any of his other sons, because he had been born to him in his old age; and he made an ornate robe for him. (Genesis 37:3)</a:t>
            </a:r>
          </a:p>
          <a:p>
            <a:r>
              <a:rPr lang="en-US" b="1" dirty="0"/>
              <a:t>Gift of Interpreting Dreams:</a:t>
            </a:r>
          </a:p>
          <a:p>
            <a:pPr lvl="1"/>
            <a:r>
              <a:rPr lang="en-US" dirty="0"/>
              <a:t>Joseph had a dream, and when he told it to his brothers, they hated him all the more. (Genesis 37:5)</a:t>
            </a:r>
          </a:p>
          <a:p>
            <a:pPr lvl="1"/>
            <a:r>
              <a:rPr lang="en-US" dirty="0"/>
              <a:t>“Here comes that dreamer!” they said to each other. 20 “Come now, let’s kill him and throw him into one of these cisterns and say that a ferocious animal devoured him. Then we’ll see what comes of his dreams.” (Genesis 37:19)</a:t>
            </a:r>
          </a:p>
          <a:p>
            <a:r>
              <a:rPr lang="en-US" b="1" dirty="0"/>
              <a:t>Setting:</a:t>
            </a:r>
          </a:p>
          <a:p>
            <a:pPr lvl="1"/>
            <a:r>
              <a:rPr lang="en-US" dirty="0"/>
              <a:t>Come, let’s sell him to the Ishmaelites and not lay our hands on him; after all, he is our brother, our own flesh and blood.” His brothers agreed. (Genesis 37:27)</a:t>
            </a:r>
          </a:p>
          <a:p>
            <a:pPr lvl="1"/>
            <a:r>
              <a:rPr lang="en-US" dirty="0"/>
              <a:t>Meanwhile, the Midianites sold Joseph in Egypt to Potiphar, one of Pharaoh’s officials, the captain of the guard. (Genesis 37:36)</a:t>
            </a:r>
          </a:p>
        </p:txBody>
      </p:sp>
    </p:spTree>
    <p:extLst>
      <p:ext uri="{BB962C8B-B14F-4D97-AF65-F5344CB8AC3E}">
        <p14:creationId xmlns:p14="http://schemas.microsoft.com/office/powerpoint/2010/main" val="1553727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5B890-A864-48C0-8EFF-6DB7BF078680}"/>
              </a:ext>
            </a:extLst>
          </p:cNvPr>
          <p:cNvSpPr>
            <a:spLocks noGrp="1"/>
          </p:cNvSpPr>
          <p:nvPr>
            <p:ph type="title"/>
          </p:nvPr>
        </p:nvSpPr>
        <p:spPr/>
        <p:txBody>
          <a:bodyPr/>
          <a:lstStyle/>
          <a:p>
            <a:r>
              <a:rPr lang="en-US" dirty="0"/>
              <a:t>Joseph’s Story</a:t>
            </a:r>
          </a:p>
        </p:txBody>
      </p:sp>
      <p:sp>
        <p:nvSpPr>
          <p:cNvPr id="3" name="Content Placeholder 2">
            <a:extLst>
              <a:ext uri="{FF2B5EF4-FFF2-40B4-BE49-F238E27FC236}">
                <a16:creationId xmlns:a16="http://schemas.microsoft.com/office/drawing/2014/main" id="{DA7259A3-DEC8-45CD-AD91-EB70BF23B3FA}"/>
              </a:ext>
            </a:extLst>
          </p:cNvPr>
          <p:cNvSpPr>
            <a:spLocks noGrp="1"/>
          </p:cNvSpPr>
          <p:nvPr>
            <p:ph idx="1"/>
          </p:nvPr>
        </p:nvSpPr>
        <p:spPr>
          <a:xfrm>
            <a:off x="1130270" y="2171768"/>
            <a:ext cx="9603275" cy="3824586"/>
          </a:xfrm>
        </p:spPr>
        <p:txBody>
          <a:bodyPr>
            <a:normAutofit fontScale="85000" lnSpcReduction="10000"/>
          </a:bodyPr>
          <a:lstStyle/>
          <a:p>
            <a:r>
              <a:rPr lang="en-US" b="1" dirty="0"/>
              <a:t>Palace Days:</a:t>
            </a:r>
          </a:p>
          <a:p>
            <a:pPr lvl="1"/>
            <a:r>
              <a:rPr lang="en-US" dirty="0"/>
              <a:t>Joseph found favor in his eyes and became his attendant. Potiphar put him in charge of his household, and he entrusted to his care everything he owned. (Genesis 39:4)</a:t>
            </a:r>
          </a:p>
          <a:p>
            <a:pPr lvl="1"/>
            <a:r>
              <a:rPr lang="en-US" dirty="0"/>
              <a:t>She caught him by his cloak and said, “Come to bed with me!” But he left his cloak in her hand and ran out of the house. (Genesis 39:12)</a:t>
            </a:r>
          </a:p>
          <a:p>
            <a:r>
              <a:rPr lang="en-US" b="1" dirty="0"/>
              <a:t>Prison:</a:t>
            </a:r>
          </a:p>
          <a:p>
            <a:pPr lvl="1"/>
            <a:r>
              <a:rPr lang="en-US" dirty="0"/>
              <a:t>Joseph’s master took him and put him in prison, the place where the king’s prisoners were confined. (Genesis 39:20)</a:t>
            </a:r>
          </a:p>
          <a:p>
            <a:pPr lvl="1"/>
            <a:r>
              <a:rPr lang="en-US" dirty="0"/>
              <a:t>The Cupbearer and the Baker (Genesis 40)</a:t>
            </a:r>
          </a:p>
          <a:p>
            <a:r>
              <a:rPr lang="en-US" b="1" dirty="0"/>
              <a:t>Rule Over Egypt:</a:t>
            </a:r>
          </a:p>
          <a:p>
            <a:pPr lvl="1"/>
            <a:r>
              <a:rPr lang="en-US" dirty="0"/>
              <a:t>So Pharaoh said to Joseph, “I hereby put you in charge of the whole land of Egypt. (Genesis 41:41)</a:t>
            </a:r>
          </a:p>
          <a:p>
            <a:endParaRPr lang="en-US" dirty="0"/>
          </a:p>
        </p:txBody>
      </p:sp>
    </p:spTree>
    <p:extLst>
      <p:ext uri="{BB962C8B-B14F-4D97-AF65-F5344CB8AC3E}">
        <p14:creationId xmlns:p14="http://schemas.microsoft.com/office/powerpoint/2010/main" val="2594356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32D26-2F3F-4744-A492-C18BA9BA5191}"/>
              </a:ext>
            </a:extLst>
          </p:cNvPr>
          <p:cNvSpPr>
            <a:spLocks noGrp="1"/>
          </p:cNvSpPr>
          <p:nvPr>
            <p:ph type="title"/>
          </p:nvPr>
        </p:nvSpPr>
        <p:spPr/>
        <p:txBody>
          <a:bodyPr/>
          <a:lstStyle/>
          <a:p>
            <a:r>
              <a:rPr lang="en-US" dirty="0"/>
              <a:t>Joseph’s Story</a:t>
            </a:r>
          </a:p>
        </p:txBody>
      </p:sp>
      <p:sp>
        <p:nvSpPr>
          <p:cNvPr id="3" name="Content Placeholder 2">
            <a:extLst>
              <a:ext uri="{FF2B5EF4-FFF2-40B4-BE49-F238E27FC236}">
                <a16:creationId xmlns:a16="http://schemas.microsoft.com/office/drawing/2014/main" id="{804D29C1-B44F-49F8-9BCB-0FCDC3B3AFD3}"/>
              </a:ext>
            </a:extLst>
          </p:cNvPr>
          <p:cNvSpPr>
            <a:spLocks noGrp="1"/>
          </p:cNvSpPr>
          <p:nvPr>
            <p:ph idx="1"/>
          </p:nvPr>
        </p:nvSpPr>
        <p:spPr>
          <a:xfrm>
            <a:off x="1130270" y="2171769"/>
            <a:ext cx="9603275" cy="3942428"/>
          </a:xfrm>
        </p:spPr>
        <p:txBody>
          <a:bodyPr>
            <a:normAutofit fontScale="77500" lnSpcReduction="20000"/>
          </a:bodyPr>
          <a:lstStyle/>
          <a:p>
            <a:r>
              <a:rPr lang="en-US" b="1" dirty="0"/>
              <a:t>Brothers Go to Egypt for Grain</a:t>
            </a:r>
          </a:p>
          <a:p>
            <a:r>
              <a:rPr lang="en-US" dirty="0"/>
              <a:t>6 Now Joseph was the governor of the land, the person who sold grain to all its people. So when Joseph’s brothers arrived, they bowed down to him with their faces to the ground. </a:t>
            </a:r>
          </a:p>
          <a:p>
            <a:r>
              <a:rPr lang="en-US" dirty="0"/>
              <a:t>7 As soon as Joseph saw his brothers, he recognized them, but he pretended to be a stranger and spoke harshly to them. “Where do you come from?” he asked.</a:t>
            </a:r>
          </a:p>
          <a:p>
            <a:r>
              <a:rPr lang="en-US" dirty="0"/>
              <a:t>“From the land of Canaan,” they replied, “to buy food.”</a:t>
            </a:r>
          </a:p>
          <a:p>
            <a:r>
              <a:rPr lang="en-US" dirty="0"/>
              <a:t>8 Although Joseph recognized his brothers, they did not recognize him. 9 Then he remembered his dreams about them and said to them, “You are spies! You have come to see where our land is unprotected.”</a:t>
            </a:r>
          </a:p>
          <a:p>
            <a:r>
              <a:rPr lang="en-US" dirty="0"/>
              <a:t>10 “No, my lord,” they answered. “Your servants have come to buy food. 11 We are all the sons of one man. Your servants are honest men, not spies.” </a:t>
            </a:r>
            <a:r>
              <a:rPr lang="en-US" b="1" dirty="0"/>
              <a:t>–Genesis 42:6-11</a:t>
            </a:r>
          </a:p>
        </p:txBody>
      </p:sp>
    </p:spTree>
    <p:extLst>
      <p:ext uri="{BB962C8B-B14F-4D97-AF65-F5344CB8AC3E}">
        <p14:creationId xmlns:p14="http://schemas.microsoft.com/office/powerpoint/2010/main" val="18649838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C58E9-9822-4AF3-AD73-A1023C2D29BD}"/>
              </a:ext>
            </a:extLst>
          </p:cNvPr>
          <p:cNvSpPr>
            <a:spLocks noGrp="1"/>
          </p:cNvSpPr>
          <p:nvPr>
            <p:ph type="title"/>
          </p:nvPr>
        </p:nvSpPr>
        <p:spPr/>
        <p:txBody>
          <a:bodyPr/>
          <a:lstStyle/>
          <a:p>
            <a:r>
              <a:rPr lang="en-US" dirty="0"/>
              <a:t>Joseph’s Story</a:t>
            </a:r>
          </a:p>
        </p:txBody>
      </p:sp>
      <p:sp>
        <p:nvSpPr>
          <p:cNvPr id="3" name="Content Placeholder 2">
            <a:extLst>
              <a:ext uri="{FF2B5EF4-FFF2-40B4-BE49-F238E27FC236}">
                <a16:creationId xmlns:a16="http://schemas.microsoft.com/office/drawing/2014/main" id="{D62C7720-19ED-4F08-9066-67494D779C07}"/>
              </a:ext>
            </a:extLst>
          </p:cNvPr>
          <p:cNvSpPr>
            <a:spLocks noGrp="1"/>
          </p:cNvSpPr>
          <p:nvPr>
            <p:ph idx="1"/>
          </p:nvPr>
        </p:nvSpPr>
        <p:spPr/>
        <p:txBody>
          <a:bodyPr>
            <a:normAutofit fontScale="92500" lnSpcReduction="10000"/>
          </a:bodyPr>
          <a:lstStyle/>
          <a:p>
            <a:r>
              <a:rPr lang="en-US" b="1" dirty="0"/>
              <a:t>Joseph Test the Brothers</a:t>
            </a:r>
          </a:p>
          <a:p>
            <a:r>
              <a:rPr lang="en-US" dirty="0"/>
              <a:t>19 If you are honest men, let one of your brothers stay here in prison, while the rest of you go and take grain back for your starving households. </a:t>
            </a:r>
          </a:p>
          <a:p>
            <a:r>
              <a:rPr lang="en-US" dirty="0"/>
              <a:t>20 But you must bring your youngest brother to me, so that your words may be verified and that you may not die.” This they proceeded to do.</a:t>
            </a:r>
          </a:p>
          <a:p>
            <a:r>
              <a:rPr lang="en-US" dirty="0"/>
              <a:t>21 They said to one another, “Surely we are being punished because of our brother. We saw how distressed he was when he pleaded with us for his life, but we would not listen; that’s why this distress has come on us.”</a:t>
            </a:r>
          </a:p>
          <a:p>
            <a:r>
              <a:rPr lang="en-US" dirty="0"/>
              <a:t>22 Reuben replied, “Didn’t I tell you not to sin against the boy? But you wouldn’t listen! Now we must give an accounting for his blood.” </a:t>
            </a:r>
            <a:r>
              <a:rPr lang="en-US" b="1" dirty="0"/>
              <a:t>–Genesis 42:19-22</a:t>
            </a:r>
          </a:p>
        </p:txBody>
      </p:sp>
    </p:spTree>
    <p:extLst>
      <p:ext uri="{BB962C8B-B14F-4D97-AF65-F5344CB8AC3E}">
        <p14:creationId xmlns:p14="http://schemas.microsoft.com/office/powerpoint/2010/main" val="3985533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C6B76-5736-4398-BD66-904EBC92EB31}"/>
              </a:ext>
            </a:extLst>
          </p:cNvPr>
          <p:cNvSpPr>
            <a:spLocks noGrp="1"/>
          </p:cNvSpPr>
          <p:nvPr>
            <p:ph type="title"/>
          </p:nvPr>
        </p:nvSpPr>
        <p:spPr/>
        <p:txBody>
          <a:bodyPr/>
          <a:lstStyle/>
          <a:p>
            <a:r>
              <a:rPr lang="en-US" dirty="0"/>
              <a:t>Joseph’s Story</a:t>
            </a:r>
          </a:p>
        </p:txBody>
      </p:sp>
      <p:sp>
        <p:nvSpPr>
          <p:cNvPr id="3" name="Content Placeholder 2">
            <a:extLst>
              <a:ext uri="{FF2B5EF4-FFF2-40B4-BE49-F238E27FC236}">
                <a16:creationId xmlns:a16="http://schemas.microsoft.com/office/drawing/2014/main" id="{F790045B-487C-4A89-91DE-6FDDF971AFAB}"/>
              </a:ext>
            </a:extLst>
          </p:cNvPr>
          <p:cNvSpPr>
            <a:spLocks noGrp="1"/>
          </p:cNvSpPr>
          <p:nvPr>
            <p:ph idx="1"/>
          </p:nvPr>
        </p:nvSpPr>
        <p:spPr>
          <a:xfrm>
            <a:off x="1130270" y="2171768"/>
            <a:ext cx="9603275" cy="3901485"/>
          </a:xfrm>
        </p:spPr>
        <p:txBody>
          <a:bodyPr>
            <a:normAutofit fontScale="77500" lnSpcReduction="20000"/>
          </a:bodyPr>
          <a:lstStyle/>
          <a:p>
            <a:r>
              <a:rPr lang="en-US" b="1" dirty="0"/>
              <a:t>Second Visit to Egypt</a:t>
            </a:r>
          </a:p>
          <a:p>
            <a:r>
              <a:rPr lang="en-US" dirty="0"/>
              <a:t>8 Then Judah said to Israel his father, “Send the boy along with me and we will go at once, so that we and you and our children may live and not die. 9 I myself will guarantee his safety; you can hold me personally responsible for him. If I do not bring him back to you and set him here before you, I will bear the blame before you all my life. </a:t>
            </a:r>
            <a:r>
              <a:rPr lang="en-US" b="1" dirty="0"/>
              <a:t>–Genesis 43:8-9</a:t>
            </a:r>
          </a:p>
          <a:p>
            <a:r>
              <a:rPr lang="en-US" dirty="0"/>
              <a:t>Now Joseph gave these instructions to the steward of his house: “Fill the men’s sacks with as much food as they can carry, and put each man’s silver in the mouth of his sack. </a:t>
            </a:r>
          </a:p>
          <a:p>
            <a:r>
              <a:rPr lang="en-US" dirty="0"/>
              <a:t>2 Then put my cup, the silver one, in the mouth of the youngest one’s sack, along with the silver for his grain.” And he did as Joseph said. </a:t>
            </a:r>
            <a:r>
              <a:rPr lang="en-US" b="1" dirty="0"/>
              <a:t>–Genesis 44:1-2</a:t>
            </a:r>
          </a:p>
          <a:p>
            <a:r>
              <a:rPr lang="en-US" dirty="0"/>
              <a:t> 4 They had not gone far from the city when Joseph said to his steward, “Go after those men at once, and when you catch up with them, say to them, ‘Why have you repaid good with evil? </a:t>
            </a:r>
            <a:r>
              <a:rPr lang="en-US" b="1" dirty="0"/>
              <a:t>–Genesis 44:4</a:t>
            </a:r>
          </a:p>
        </p:txBody>
      </p:sp>
    </p:spTree>
    <p:extLst>
      <p:ext uri="{BB962C8B-B14F-4D97-AF65-F5344CB8AC3E}">
        <p14:creationId xmlns:p14="http://schemas.microsoft.com/office/powerpoint/2010/main" val="36726068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2EA3-D3B1-6CEE-E616-1D3547834D5C}"/>
              </a:ext>
            </a:extLst>
          </p:cNvPr>
          <p:cNvSpPr>
            <a:spLocks noGrp="1"/>
          </p:cNvSpPr>
          <p:nvPr>
            <p:ph type="title"/>
          </p:nvPr>
        </p:nvSpPr>
        <p:spPr/>
        <p:txBody>
          <a:bodyPr/>
          <a:lstStyle/>
          <a:p>
            <a:r>
              <a:rPr lang="en-US"/>
              <a:t>Lessons from Genesis</a:t>
            </a:r>
            <a:br>
              <a:rPr lang="en-US"/>
            </a:br>
            <a:r>
              <a:rPr lang="en-US" b="1">
                <a:solidFill>
                  <a:srgbClr val="FF0000"/>
                </a:solidFill>
              </a:rPr>
              <a:t>#1: Sin Has Its Consequences</a:t>
            </a:r>
            <a:endParaRPr lang="en-US" b="1" dirty="0">
              <a:solidFill>
                <a:srgbClr val="FF0000"/>
              </a:solidFill>
            </a:endParaRPr>
          </a:p>
        </p:txBody>
      </p:sp>
      <p:sp>
        <p:nvSpPr>
          <p:cNvPr id="3" name="Content Placeholder 2">
            <a:extLst>
              <a:ext uri="{FF2B5EF4-FFF2-40B4-BE49-F238E27FC236}">
                <a16:creationId xmlns:a16="http://schemas.microsoft.com/office/drawing/2014/main" id="{CCBBB40B-40E5-C8E6-5E15-0111DCB8D4C0}"/>
              </a:ext>
            </a:extLst>
          </p:cNvPr>
          <p:cNvSpPr>
            <a:spLocks noGrp="1"/>
          </p:cNvSpPr>
          <p:nvPr>
            <p:ph idx="1"/>
          </p:nvPr>
        </p:nvSpPr>
        <p:spPr/>
        <p:txBody>
          <a:bodyPr>
            <a:normAutofit/>
          </a:bodyPr>
          <a:lstStyle/>
          <a:p>
            <a:r>
              <a:rPr lang="en-US"/>
              <a:t>Sin opens our eyes to more sin- Genesis 3:7</a:t>
            </a:r>
          </a:p>
          <a:p>
            <a:r>
              <a:rPr lang="en-US"/>
              <a:t>Sin can lead to a works based faith- Genesis 3:7</a:t>
            </a:r>
          </a:p>
          <a:p>
            <a:r>
              <a:rPr lang="en-US"/>
              <a:t>Sin leads to shame- Genesis 3:7</a:t>
            </a:r>
          </a:p>
          <a:p>
            <a:r>
              <a:rPr lang="en-US"/>
              <a:t>Sin leads to guilt- Genesis 3:8</a:t>
            </a:r>
          </a:p>
          <a:p>
            <a:r>
              <a:rPr lang="en-US"/>
              <a:t>Sin leads to fear- Genesis 3:10 </a:t>
            </a:r>
          </a:p>
          <a:p>
            <a:r>
              <a:rPr lang="en-US"/>
              <a:t>Sin leads to blame- Genesis 3:11-13</a:t>
            </a:r>
          </a:p>
          <a:p>
            <a:r>
              <a:rPr lang="en-US"/>
              <a:t>Sin leads to pain- Genesis 3:15-17</a:t>
            </a:r>
          </a:p>
          <a:p>
            <a:pPr marL="0" indent="0">
              <a:buNone/>
            </a:pPr>
            <a:r>
              <a:rPr lang="en-US" sz="1400" i="1"/>
              <a:t>-Allen Parr, Lessons from Genesis, 2023</a:t>
            </a:r>
            <a:endParaRPr lang="en-US" sz="1400" i="1" dirty="0"/>
          </a:p>
        </p:txBody>
      </p:sp>
    </p:spTree>
    <p:extLst>
      <p:ext uri="{BB962C8B-B14F-4D97-AF65-F5344CB8AC3E}">
        <p14:creationId xmlns:p14="http://schemas.microsoft.com/office/powerpoint/2010/main" val="2445318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2EA3-D3B1-6CEE-E616-1D3547834D5C}"/>
              </a:ext>
            </a:extLst>
          </p:cNvPr>
          <p:cNvSpPr>
            <a:spLocks noGrp="1"/>
          </p:cNvSpPr>
          <p:nvPr>
            <p:ph type="title"/>
          </p:nvPr>
        </p:nvSpPr>
        <p:spPr/>
        <p:txBody>
          <a:bodyPr/>
          <a:lstStyle/>
          <a:p>
            <a:r>
              <a:rPr lang="en-US"/>
              <a:t>Lessons from Genesis</a:t>
            </a:r>
            <a:br>
              <a:rPr lang="en-US"/>
            </a:br>
            <a:r>
              <a:rPr lang="en-US" b="1">
                <a:solidFill>
                  <a:srgbClr val="FF0000"/>
                </a:solidFill>
              </a:rPr>
              <a:t>#2: Jealousy Can Destroy Us If We Let It</a:t>
            </a:r>
            <a:endParaRPr lang="en-US" b="1" dirty="0">
              <a:solidFill>
                <a:srgbClr val="FF0000"/>
              </a:solidFill>
            </a:endParaRPr>
          </a:p>
        </p:txBody>
      </p:sp>
      <p:sp>
        <p:nvSpPr>
          <p:cNvPr id="3" name="Content Placeholder 2">
            <a:extLst>
              <a:ext uri="{FF2B5EF4-FFF2-40B4-BE49-F238E27FC236}">
                <a16:creationId xmlns:a16="http://schemas.microsoft.com/office/drawing/2014/main" id="{CCBBB40B-40E5-C8E6-5E15-0111DCB8D4C0}"/>
              </a:ext>
            </a:extLst>
          </p:cNvPr>
          <p:cNvSpPr>
            <a:spLocks noGrp="1"/>
          </p:cNvSpPr>
          <p:nvPr>
            <p:ph idx="1"/>
          </p:nvPr>
        </p:nvSpPr>
        <p:spPr/>
        <p:txBody>
          <a:bodyPr>
            <a:normAutofit/>
          </a:bodyPr>
          <a:lstStyle/>
          <a:p>
            <a:r>
              <a:rPr lang="en-US"/>
              <a:t>Cain &amp; Abel- Genesis 4</a:t>
            </a:r>
          </a:p>
          <a:p>
            <a:r>
              <a:rPr lang="en-US"/>
              <a:t>Joseph’s Brothers Wanted to Kill Him- Genesis 37</a:t>
            </a:r>
          </a:p>
          <a:p>
            <a:endParaRPr lang="en-US"/>
          </a:p>
          <a:p>
            <a:endParaRPr lang="en-US"/>
          </a:p>
          <a:p>
            <a:endParaRPr lang="en-US"/>
          </a:p>
          <a:p>
            <a:endParaRPr lang="en-US"/>
          </a:p>
          <a:p>
            <a:pPr marL="0" indent="0">
              <a:buNone/>
            </a:pPr>
            <a:r>
              <a:rPr lang="en-US" sz="1400" i="1"/>
              <a:t>-Allen Parr, Lessons from Genesis, 2023</a:t>
            </a:r>
            <a:endParaRPr lang="en-US" sz="1400" i="1" dirty="0"/>
          </a:p>
        </p:txBody>
      </p:sp>
    </p:spTree>
    <p:extLst>
      <p:ext uri="{BB962C8B-B14F-4D97-AF65-F5344CB8AC3E}">
        <p14:creationId xmlns:p14="http://schemas.microsoft.com/office/powerpoint/2010/main" val="3893053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2EA3-D3B1-6CEE-E616-1D3547834D5C}"/>
              </a:ext>
            </a:extLst>
          </p:cNvPr>
          <p:cNvSpPr>
            <a:spLocks noGrp="1"/>
          </p:cNvSpPr>
          <p:nvPr>
            <p:ph type="title"/>
          </p:nvPr>
        </p:nvSpPr>
        <p:spPr/>
        <p:txBody>
          <a:bodyPr>
            <a:normAutofit fontScale="90000"/>
          </a:bodyPr>
          <a:lstStyle/>
          <a:p>
            <a:r>
              <a:rPr lang="en-US" dirty="0"/>
              <a:t>Lessons from Genesis</a:t>
            </a:r>
            <a:br>
              <a:rPr lang="en-US" dirty="0"/>
            </a:br>
            <a:r>
              <a:rPr lang="en-US" b="1" dirty="0">
                <a:solidFill>
                  <a:srgbClr val="FF0000"/>
                </a:solidFill>
              </a:rPr>
              <a:t>#3: People May Not Understand The Vision God Gives You</a:t>
            </a:r>
          </a:p>
        </p:txBody>
      </p:sp>
      <p:sp>
        <p:nvSpPr>
          <p:cNvPr id="3" name="Content Placeholder 2">
            <a:extLst>
              <a:ext uri="{FF2B5EF4-FFF2-40B4-BE49-F238E27FC236}">
                <a16:creationId xmlns:a16="http://schemas.microsoft.com/office/drawing/2014/main" id="{CCBBB40B-40E5-C8E6-5E15-0111DCB8D4C0}"/>
              </a:ext>
            </a:extLst>
          </p:cNvPr>
          <p:cNvSpPr>
            <a:spLocks noGrp="1"/>
          </p:cNvSpPr>
          <p:nvPr>
            <p:ph idx="1"/>
          </p:nvPr>
        </p:nvSpPr>
        <p:spPr/>
        <p:txBody>
          <a:bodyPr>
            <a:normAutofit/>
          </a:bodyPr>
          <a:lstStyle/>
          <a:p>
            <a:endParaRPr lang="en-US" dirty="0"/>
          </a:p>
          <a:p>
            <a:r>
              <a:rPr lang="en-US" dirty="0"/>
              <a:t>Noah- Genesis 6</a:t>
            </a:r>
          </a:p>
          <a:p>
            <a:r>
              <a:rPr lang="en-US" dirty="0"/>
              <a:t>Abraham- Genesis 12</a:t>
            </a:r>
          </a:p>
          <a:p>
            <a:endParaRPr lang="en-US" dirty="0"/>
          </a:p>
          <a:p>
            <a:endParaRPr lang="en-US" dirty="0"/>
          </a:p>
          <a:p>
            <a:pPr marL="0" indent="0">
              <a:buNone/>
            </a:pPr>
            <a:r>
              <a:rPr lang="en-US" sz="1400" i="1" dirty="0"/>
              <a:t>-Allen Parr, Lessons from Genesis, 2023</a:t>
            </a:r>
          </a:p>
        </p:txBody>
      </p:sp>
    </p:spTree>
    <p:extLst>
      <p:ext uri="{BB962C8B-B14F-4D97-AF65-F5344CB8AC3E}">
        <p14:creationId xmlns:p14="http://schemas.microsoft.com/office/powerpoint/2010/main" val="36821482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2EA3-D3B1-6CEE-E616-1D3547834D5C}"/>
              </a:ext>
            </a:extLst>
          </p:cNvPr>
          <p:cNvSpPr>
            <a:spLocks noGrp="1"/>
          </p:cNvSpPr>
          <p:nvPr>
            <p:ph type="title"/>
          </p:nvPr>
        </p:nvSpPr>
        <p:spPr/>
        <p:txBody>
          <a:bodyPr>
            <a:normAutofit fontScale="90000"/>
          </a:bodyPr>
          <a:lstStyle/>
          <a:p>
            <a:r>
              <a:rPr lang="en-US" dirty="0"/>
              <a:t>Lessons from Genesis</a:t>
            </a:r>
            <a:br>
              <a:rPr lang="en-US" dirty="0"/>
            </a:br>
            <a:r>
              <a:rPr lang="en-US" b="1" dirty="0">
                <a:solidFill>
                  <a:srgbClr val="FF0000"/>
                </a:solidFill>
              </a:rPr>
              <a:t>#4: God Does Not Expect Or Require Perfect Faith</a:t>
            </a:r>
          </a:p>
        </p:txBody>
      </p:sp>
      <p:sp>
        <p:nvSpPr>
          <p:cNvPr id="3" name="Content Placeholder 2">
            <a:extLst>
              <a:ext uri="{FF2B5EF4-FFF2-40B4-BE49-F238E27FC236}">
                <a16:creationId xmlns:a16="http://schemas.microsoft.com/office/drawing/2014/main" id="{CCBBB40B-40E5-C8E6-5E15-0111DCB8D4C0}"/>
              </a:ext>
            </a:extLst>
          </p:cNvPr>
          <p:cNvSpPr>
            <a:spLocks noGrp="1"/>
          </p:cNvSpPr>
          <p:nvPr>
            <p:ph idx="1"/>
          </p:nvPr>
        </p:nvSpPr>
        <p:spPr/>
        <p:txBody>
          <a:bodyPr>
            <a:normAutofit/>
          </a:bodyPr>
          <a:lstStyle/>
          <a:p>
            <a:endParaRPr lang="en-US" dirty="0"/>
          </a:p>
          <a:p>
            <a:r>
              <a:rPr lang="en-US" dirty="0"/>
              <a:t>Test of Obedience- Genesis 12:1-4- </a:t>
            </a:r>
            <a:r>
              <a:rPr lang="en-US" b="1" dirty="0">
                <a:solidFill>
                  <a:srgbClr val="FF0000"/>
                </a:solidFill>
              </a:rPr>
              <a:t>PASSED</a:t>
            </a:r>
          </a:p>
          <a:p>
            <a:r>
              <a:rPr lang="en-US" dirty="0"/>
              <a:t>Test of Protection- Genesis 12:12-13- </a:t>
            </a:r>
            <a:r>
              <a:rPr lang="en-US" b="1" dirty="0">
                <a:solidFill>
                  <a:srgbClr val="FF0000"/>
                </a:solidFill>
              </a:rPr>
              <a:t>FAILED</a:t>
            </a:r>
          </a:p>
          <a:p>
            <a:r>
              <a:rPr lang="en-US" dirty="0"/>
              <a:t>Test of Provision- Genesis 13:1-11- </a:t>
            </a:r>
            <a:r>
              <a:rPr lang="en-US" b="1" dirty="0">
                <a:solidFill>
                  <a:srgbClr val="FF0000"/>
                </a:solidFill>
              </a:rPr>
              <a:t>PASSED</a:t>
            </a:r>
          </a:p>
          <a:p>
            <a:r>
              <a:rPr lang="en-US" dirty="0"/>
              <a:t>Test of Patience- Genesis 16- </a:t>
            </a:r>
            <a:r>
              <a:rPr lang="en-US" b="1" dirty="0">
                <a:solidFill>
                  <a:srgbClr val="FF0000"/>
                </a:solidFill>
              </a:rPr>
              <a:t>FAILED</a:t>
            </a:r>
          </a:p>
          <a:p>
            <a:r>
              <a:rPr lang="en-US" dirty="0"/>
              <a:t>Test of Sacrifice- Genesis 22- </a:t>
            </a:r>
            <a:r>
              <a:rPr lang="en-US" b="1" dirty="0">
                <a:solidFill>
                  <a:srgbClr val="FF0000"/>
                </a:solidFill>
              </a:rPr>
              <a:t>PASSED</a:t>
            </a:r>
          </a:p>
          <a:p>
            <a:endParaRPr lang="en-US" dirty="0"/>
          </a:p>
          <a:p>
            <a:pPr marL="0" indent="0">
              <a:buNone/>
            </a:pPr>
            <a:r>
              <a:rPr lang="en-US" sz="1400" i="1" dirty="0"/>
              <a:t>-Allen Parr, Lessons from Genesis, 2023</a:t>
            </a:r>
          </a:p>
        </p:txBody>
      </p:sp>
    </p:spTree>
    <p:extLst>
      <p:ext uri="{BB962C8B-B14F-4D97-AF65-F5344CB8AC3E}">
        <p14:creationId xmlns:p14="http://schemas.microsoft.com/office/powerpoint/2010/main" val="17775561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2EA3-D3B1-6CEE-E616-1D3547834D5C}"/>
              </a:ext>
            </a:extLst>
          </p:cNvPr>
          <p:cNvSpPr>
            <a:spLocks noGrp="1"/>
          </p:cNvSpPr>
          <p:nvPr>
            <p:ph type="title"/>
          </p:nvPr>
        </p:nvSpPr>
        <p:spPr/>
        <p:txBody>
          <a:bodyPr>
            <a:normAutofit/>
          </a:bodyPr>
          <a:lstStyle/>
          <a:p>
            <a:r>
              <a:rPr lang="en-US" dirty="0"/>
              <a:t>Lessons from Genesis</a:t>
            </a:r>
            <a:br>
              <a:rPr lang="en-US" dirty="0"/>
            </a:br>
            <a:r>
              <a:rPr lang="en-US" b="1" dirty="0">
                <a:solidFill>
                  <a:srgbClr val="FF0000"/>
                </a:solidFill>
              </a:rPr>
              <a:t>#5: Decisions Made in Haste Are Often Costly</a:t>
            </a:r>
          </a:p>
        </p:txBody>
      </p:sp>
      <p:sp>
        <p:nvSpPr>
          <p:cNvPr id="3" name="Content Placeholder 2">
            <a:extLst>
              <a:ext uri="{FF2B5EF4-FFF2-40B4-BE49-F238E27FC236}">
                <a16:creationId xmlns:a16="http://schemas.microsoft.com/office/drawing/2014/main" id="{CCBBB40B-40E5-C8E6-5E15-0111DCB8D4C0}"/>
              </a:ext>
            </a:extLst>
          </p:cNvPr>
          <p:cNvSpPr>
            <a:spLocks noGrp="1"/>
          </p:cNvSpPr>
          <p:nvPr>
            <p:ph idx="1"/>
          </p:nvPr>
        </p:nvSpPr>
        <p:spPr/>
        <p:txBody>
          <a:bodyPr>
            <a:normAutofit/>
          </a:bodyPr>
          <a:lstStyle/>
          <a:p>
            <a:endParaRPr lang="en-US" dirty="0"/>
          </a:p>
          <a:p>
            <a:r>
              <a:rPr lang="en-US" dirty="0"/>
              <a:t>Esau sells his birthright to Jacob- Genesis 25:27-34</a:t>
            </a:r>
          </a:p>
          <a:p>
            <a:endParaRPr lang="en-US" dirty="0"/>
          </a:p>
          <a:p>
            <a:endParaRPr lang="en-US" dirty="0"/>
          </a:p>
          <a:p>
            <a:endParaRPr lang="en-US" dirty="0"/>
          </a:p>
          <a:p>
            <a:endParaRPr lang="en-US" dirty="0"/>
          </a:p>
          <a:p>
            <a:pPr marL="0" indent="0">
              <a:buNone/>
            </a:pPr>
            <a:r>
              <a:rPr lang="en-US" sz="1400" i="1" dirty="0"/>
              <a:t>-Allen Parr, Lessons from Genesis, 2023</a:t>
            </a:r>
          </a:p>
        </p:txBody>
      </p:sp>
    </p:spTree>
    <p:extLst>
      <p:ext uri="{BB962C8B-B14F-4D97-AF65-F5344CB8AC3E}">
        <p14:creationId xmlns:p14="http://schemas.microsoft.com/office/powerpoint/2010/main" val="1990368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640080"/>
            <a:ext cx="3282696" cy="5257800"/>
          </a:xfrm>
        </p:spPr>
        <p:txBody>
          <a:bodyPr>
            <a:normAutofit/>
          </a:bodyPr>
          <a:lstStyle/>
          <a:p>
            <a:r>
              <a:rPr lang="en-US">
                <a:solidFill>
                  <a:schemeClr val="bg1"/>
                </a:solidFill>
              </a:rPr>
              <a:t>Answers to Life Questions</a:t>
            </a:r>
          </a:p>
        </p:txBody>
      </p:sp>
      <p:sp>
        <p:nvSpPr>
          <p:cNvPr id="3" name="Content Placeholder 2"/>
          <p:cNvSpPr>
            <a:spLocks noGrp="1"/>
          </p:cNvSpPr>
          <p:nvPr>
            <p:ph idx="1"/>
          </p:nvPr>
        </p:nvSpPr>
        <p:spPr>
          <a:xfrm>
            <a:off x="5358384" y="640081"/>
            <a:ext cx="6024654" cy="5899264"/>
          </a:xfrm>
        </p:spPr>
        <p:txBody>
          <a:bodyPr anchor="ctr">
            <a:normAutofit/>
          </a:bodyPr>
          <a:lstStyle/>
          <a:p>
            <a:r>
              <a:rPr lang="en-US" sz="2400" dirty="0"/>
              <a:t>Many of the great questions of life are answered in Genesis. </a:t>
            </a:r>
          </a:p>
          <a:p>
            <a:endParaRPr lang="en-US" sz="2400" dirty="0"/>
          </a:p>
          <a:p>
            <a:r>
              <a:rPr lang="en-US" sz="2400" b="1" dirty="0"/>
              <a:t>Where did I come from? </a:t>
            </a:r>
          </a:p>
          <a:p>
            <a:pPr lvl="1"/>
            <a:r>
              <a:rPr lang="en-US" dirty="0"/>
              <a:t>God created us - Genesis 1:1 </a:t>
            </a:r>
          </a:p>
          <a:p>
            <a:r>
              <a:rPr lang="en-US" sz="2400" b="1" dirty="0"/>
              <a:t>Why am I here? </a:t>
            </a:r>
          </a:p>
          <a:p>
            <a:pPr lvl="1"/>
            <a:r>
              <a:rPr lang="en-US" dirty="0"/>
              <a:t>We are here to have a relationship with God - Genesis 15:6 </a:t>
            </a:r>
          </a:p>
          <a:p>
            <a:r>
              <a:rPr lang="en-US" sz="2400" b="1" dirty="0"/>
              <a:t>Where am I going? </a:t>
            </a:r>
          </a:p>
          <a:p>
            <a:pPr lvl="1"/>
            <a:r>
              <a:rPr lang="en-US" dirty="0"/>
              <a:t>we have a destination after death - Genesis 25:8 </a:t>
            </a:r>
          </a:p>
        </p:txBody>
      </p:sp>
    </p:spTree>
    <p:extLst>
      <p:ext uri="{BB962C8B-B14F-4D97-AF65-F5344CB8AC3E}">
        <p14:creationId xmlns:p14="http://schemas.microsoft.com/office/powerpoint/2010/main" val="25907055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B2EA3-D3B1-6CEE-E616-1D3547834D5C}"/>
              </a:ext>
            </a:extLst>
          </p:cNvPr>
          <p:cNvSpPr>
            <a:spLocks noGrp="1"/>
          </p:cNvSpPr>
          <p:nvPr>
            <p:ph type="title"/>
          </p:nvPr>
        </p:nvSpPr>
        <p:spPr/>
        <p:txBody>
          <a:bodyPr>
            <a:normAutofit fontScale="90000"/>
          </a:bodyPr>
          <a:lstStyle/>
          <a:p>
            <a:r>
              <a:rPr lang="en-US" dirty="0"/>
              <a:t>Lessons from Genesis</a:t>
            </a:r>
            <a:br>
              <a:rPr lang="en-US" dirty="0"/>
            </a:br>
            <a:r>
              <a:rPr lang="en-US" b="1" dirty="0">
                <a:solidFill>
                  <a:srgbClr val="FF0000"/>
                </a:solidFill>
              </a:rPr>
              <a:t>#6: Decisions Made When In Doubt Are Often Costly</a:t>
            </a:r>
          </a:p>
        </p:txBody>
      </p:sp>
      <p:sp>
        <p:nvSpPr>
          <p:cNvPr id="3" name="Content Placeholder 2">
            <a:extLst>
              <a:ext uri="{FF2B5EF4-FFF2-40B4-BE49-F238E27FC236}">
                <a16:creationId xmlns:a16="http://schemas.microsoft.com/office/drawing/2014/main" id="{CCBBB40B-40E5-C8E6-5E15-0111DCB8D4C0}"/>
              </a:ext>
            </a:extLst>
          </p:cNvPr>
          <p:cNvSpPr>
            <a:spLocks noGrp="1"/>
          </p:cNvSpPr>
          <p:nvPr>
            <p:ph idx="1"/>
          </p:nvPr>
        </p:nvSpPr>
        <p:spPr/>
        <p:txBody>
          <a:bodyPr>
            <a:normAutofit/>
          </a:bodyPr>
          <a:lstStyle/>
          <a:p>
            <a:endParaRPr lang="en-US" dirty="0"/>
          </a:p>
          <a:p>
            <a:r>
              <a:rPr lang="en-US" dirty="0"/>
              <a:t>Isaac gives the blessing to Jacob- Genesis 27:20-26</a:t>
            </a:r>
          </a:p>
          <a:p>
            <a:endParaRPr lang="en-US" dirty="0"/>
          </a:p>
          <a:p>
            <a:endParaRPr lang="en-US" dirty="0"/>
          </a:p>
          <a:p>
            <a:endParaRPr lang="en-US" dirty="0"/>
          </a:p>
          <a:p>
            <a:endParaRPr lang="en-US" dirty="0"/>
          </a:p>
          <a:p>
            <a:pPr marL="0" indent="0">
              <a:buNone/>
            </a:pPr>
            <a:r>
              <a:rPr lang="en-US" sz="1400" i="1" dirty="0"/>
              <a:t>-Allen Parr, Lessons from Genesis, 2023</a:t>
            </a:r>
          </a:p>
        </p:txBody>
      </p:sp>
    </p:spTree>
    <p:extLst>
      <p:ext uri="{BB962C8B-B14F-4D97-AF65-F5344CB8AC3E}">
        <p14:creationId xmlns:p14="http://schemas.microsoft.com/office/powerpoint/2010/main" val="33108826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6B7670-4CAA-4DE4-B303-61D6203629BC}"/>
              </a:ext>
            </a:extLst>
          </p:cNvPr>
          <p:cNvPicPr>
            <a:picLocks noChangeAspect="1"/>
          </p:cNvPicPr>
          <p:nvPr/>
        </p:nvPicPr>
        <p:blipFill>
          <a:blip r:embed="rId2"/>
          <a:stretch>
            <a:fillRect/>
          </a:stretch>
        </p:blipFill>
        <p:spPr>
          <a:xfrm>
            <a:off x="2603170" y="643467"/>
            <a:ext cx="6985660" cy="5571066"/>
          </a:xfrm>
          <a:prstGeom prst="rect">
            <a:avLst/>
          </a:prstGeom>
        </p:spPr>
      </p:pic>
    </p:spTree>
    <p:extLst>
      <p:ext uri="{BB962C8B-B14F-4D97-AF65-F5344CB8AC3E}">
        <p14:creationId xmlns:p14="http://schemas.microsoft.com/office/powerpoint/2010/main" val="4181190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640080"/>
            <a:ext cx="3282696" cy="5257800"/>
          </a:xfrm>
        </p:spPr>
        <p:txBody>
          <a:bodyPr>
            <a:normAutofit/>
          </a:bodyPr>
          <a:lstStyle/>
          <a:p>
            <a:r>
              <a:rPr lang="en-US">
                <a:solidFill>
                  <a:schemeClr val="bg1"/>
                </a:solidFill>
              </a:rPr>
              <a:t>How to contextualize the books of the bible?</a:t>
            </a:r>
          </a:p>
        </p:txBody>
      </p:sp>
      <p:sp>
        <p:nvSpPr>
          <p:cNvPr id="3" name="Content Placeholder 2"/>
          <p:cNvSpPr>
            <a:spLocks noGrp="1"/>
          </p:cNvSpPr>
          <p:nvPr>
            <p:ph idx="1"/>
          </p:nvPr>
        </p:nvSpPr>
        <p:spPr>
          <a:xfrm>
            <a:off x="5358384" y="640081"/>
            <a:ext cx="6024654" cy="5257800"/>
          </a:xfrm>
        </p:spPr>
        <p:txBody>
          <a:bodyPr anchor="ctr">
            <a:normAutofit/>
          </a:bodyPr>
          <a:lstStyle/>
          <a:p>
            <a:r>
              <a:rPr lang="en-US" sz="3200" dirty="0"/>
              <a:t>What’s in the name?</a:t>
            </a:r>
          </a:p>
          <a:p>
            <a:r>
              <a:rPr lang="en-US" sz="3200" dirty="0"/>
              <a:t>Authorship</a:t>
            </a:r>
          </a:p>
          <a:p>
            <a:r>
              <a:rPr lang="en-US" sz="3200" dirty="0"/>
              <a:t>Date</a:t>
            </a:r>
          </a:p>
          <a:p>
            <a:r>
              <a:rPr lang="en-US" sz="3200" dirty="0"/>
              <a:t>Literary Integrity (Genre)</a:t>
            </a:r>
          </a:p>
          <a:p>
            <a:r>
              <a:rPr lang="en-US" sz="3200" dirty="0"/>
              <a:t>Purpose</a:t>
            </a:r>
          </a:p>
          <a:p>
            <a:r>
              <a:rPr lang="en-US" sz="3200" dirty="0"/>
              <a:t>Jesus in the Book</a:t>
            </a:r>
          </a:p>
          <a:p>
            <a:r>
              <a:rPr lang="en-US" sz="3200" dirty="0"/>
              <a:t>Key Verses</a:t>
            </a:r>
          </a:p>
        </p:txBody>
      </p:sp>
    </p:spTree>
    <p:extLst>
      <p:ext uri="{BB962C8B-B14F-4D97-AF65-F5344CB8AC3E}">
        <p14:creationId xmlns:p14="http://schemas.microsoft.com/office/powerpoint/2010/main" val="1483478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640080"/>
            <a:ext cx="3282696" cy="5257800"/>
          </a:xfrm>
        </p:spPr>
        <p:txBody>
          <a:bodyPr>
            <a:normAutofit/>
          </a:bodyPr>
          <a:lstStyle/>
          <a:p>
            <a:r>
              <a:rPr lang="en-US">
                <a:solidFill>
                  <a:schemeClr val="bg1"/>
                </a:solidFill>
              </a:rPr>
              <a:t>Define Genesis…</a:t>
            </a:r>
          </a:p>
        </p:txBody>
      </p:sp>
      <p:sp>
        <p:nvSpPr>
          <p:cNvPr id="3" name="Content Placeholder 2"/>
          <p:cNvSpPr>
            <a:spLocks noGrp="1"/>
          </p:cNvSpPr>
          <p:nvPr>
            <p:ph idx="1"/>
          </p:nvPr>
        </p:nvSpPr>
        <p:spPr>
          <a:xfrm>
            <a:off x="5358384" y="640081"/>
            <a:ext cx="6024654" cy="5257800"/>
          </a:xfrm>
        </p:spPr>
        <p:txBody>
          <a:bodyPr anchor="ctr">
            <a:normAutofit/>
          </a:bodyPr>
          <a:lstStyle/>
          <a:p>
            <a:r>
              <a:rPr lang="en-US" sz="3200" dirty="0"/>
              <a:t>an origin, creation, or beginning</a:t>
            </a:r>
          </a:p>
          <a:p>
            <a:r>
              <a:rPr lang="en-US" sz="3200" b="1" dirty="0"/>
              <a:t>Greek: </a:t>
            </a:r>
            <a:r>
              <a:rPr lang="en-US" sz="3200" dirty="0" err="1"/>
              <a:t>gignesthai</a:t>
            </a:r>
            <a:endParaRPr lang="en-US" sz="3200" dirty="0"/>
          </a:p>
          <a:p>
            <a:pPr lvl="1"/>
            <a:r>
              <a:rPr lang="en-US" sz="3200" dirty="0"/>
              <a:t>“to be born” or “to be produced”</a:t>
            </a:r>
          </a:p>
          <a:p>
            <a:r>
              <a:rPr lang="en-US" sz="3200" dirty="0"/>
              <a:t>The Hebrew title of the book of Genesis is “</a:t>
            </a:r>
            <a:r>
              <a:rPr lang="en-US" sz="3200" dirty="0" err="1"/>
              <a:t>bereshit</a:t>
            </a:r>
            <a:r>
              <a:rPr lang="en-US" sz="3200" dirty="0"/>
              <a:t>”</a:t>
            </a:r>
          </a:p>
        </p:txBody>
      </p:sp>
    </p:spTree>
    <p:extLst>
      <p:ext uri="{BB962C8B-B14F-4D97-AF65-F5344CB8AC3E}">
        <p14:creationId xmlns:p14="http://schemas.microsoft.com/office/powerpoint/2010/main" val="73409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640080"/>
            <a:ext cx="3282696" cy="5257800"/>
          </a:xfrm>
        </p:spPr>
        <p:txBody>
          <a:bodyPr>
            <a:normAutofit/>
          </a:bodyPr>
          <a:lstStyle/>
          <a:p>
            <a:r>
              <a:rPr lang="en-US">
                <a:solidFill>
                  <a:schemeClr val="bg1"/>
                </a:solidFill>
              </a:rPr>
              <a:t>The Purpose: Genesis</a:t>
            </a:r>
          </a:p>
        </p:txBody>
      </p:sp>
      <p:sp>
        <p:nvSpPr>
          <p:cNvPr id="3" name="Content Placeholder 2"/>
          <p:cNvSpPr>
            <a:spLocks noGrp="1"/>
          </p:cNvSpPr>
          <p:nvPr>
            <p:ph idx="1"/>
          </p:nvPr>
        </p:nvSpPr>
        <p:spPr>
          <a:xfrm>
            <a:off x="5358384" y="640080"/>
            <a:ext cx="6024654" cy="5705301"/>
          </a:xfrm>
        </p:spPr>
        <p:txBody>
          <a:bodyPr anchor="ctr">
            <a:normAutofit/>
          </a:bodyPr>
          <a:lstStyle/>
          <a:p>
            <a:r>
              <a:rPr lang="en-US" sz="2400" b="1" dirty="0"/>
              <a:t>A book about beginnings</a:t>
            </a:r>
          </a:p>
          <a:p>
            <a:pPr lvl="1"/>
            <a:r>
              <a:rPr lang="en-US" dirty="0"/>
              <a:t>The Creation</a:t>
            </a:r>
          </a:p>
          <a:p>
            <a:pPr lvl="1"/>
            <a:r>
              <a:rPr lang="en-US" dirty="0"/>
              <a:t>Human Problems</a:t>
            </a:r>
          </a:p>
          <a:p>
            <a:pPr lvl="1"/>
            <a:r>
              <a:rPr lang="en-US" dirty="0"/>
              <a:t>Solutions to Human Problems</a:t>
            </a:r>
          </a:p>
          <a:p>
            <a:pPr marL="457200" lvl="1" indent="0">
              <a:buNone/>
            </a:pPr>
            <a:endParaRPr lang="en-US" dirty="0"/>
          </a:p>
          <a:p>
            <a:r>
              <a:rPr lang="en-US" sz="2400" dirty="0"/>
              <a:t>The Book of Genesis has sometimes been called the </a:t>
            </a:r>
            <a:r>
              <a:rPr lang="en-US" sz="2400" b="1" dirty="0"/>
              <a:t>"seed-plot" </a:t>
            </a:r>
            <a:r>
              <a:rPr lang="en-US" sz="2400" dirty="0"/>
              <a:t>of the entire Bible</a:t>
            </a:r>
          </a:p>
          <a:p>
            <a:pPr lvl="1"/>
            <a:r>
              <a:rPr lang="en-US" dirty="0"/>
              <a:t>Most of the major doctrines in the Bible are introduced in "seed" form in the Book of Genesis. </a:t>
            </a:r>
          </a:p>
          <a:p>
            <a:pPr lvl="1"/>
            <a:endParaRPr lang="en-US" dirty="0"/>
          </a:p>
          <a:p>
            <a:r>
              <a:rPr lang="en-US" sz="2400" b="1" dirty="0"/>
              <a:t>It spans more years than any other book in the Bible</a:t>
            </a:r>
          </a:p>
          <a:p>
            <a:endParaRPr lang="en-US" sz="2400" dirty="0"/>
          </a:p>
          <a:p>
            <a:endParaRPr lang="en-US" sz="2400" dirty="0"/>
          </a:p>
        </p:txBody>
      </p:sp>
    </p:spTree>
    <p:extLst>
      <p:ext uri="{BB962C8B-B14F-4D97-AF65-F5344CB8AC3E}">
        <p14:creationId xmlns:p14="http://schemas.microsoft.com/office/powerpoint/2010/main" val="571365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04672" y="640080"/>
            <a:ext cx="3282696" cy="5257800"/>
          </a:xfrm>
        </p:spPr>
        <p:txBody>
          <a:bodyPr>
            <a:normAutofit/>
          </a:bodyPr>
          <a:lstStyle/>
          <a:p>
            <a:r>
              <a:rPr lang="en-US">
                <a:solidFill>
                  <a:schemeClr val="bg1"/>
                </a:solidFill>
              </a:rPr>
              <a:t>Author and Date: Genesis</a:t>
            </a:r>
          </a:p>
        </p:txBody>
      </p:sp>
      <p:sp>
        <p:nvSpPr>
          <p:cNvPr id="3" name="Content Placeholder 2"/>
          <p:cNvSpPr>
            <a:spLocks noGrp="1"/>
          </p:cNvSpPr>
          <p:nvPr>
            <p:ph idx="1"/>
          </p:nvPr>
        </p:nvSpPr>
        <p:spPr>
          <a:xfrm>
            <a:off x="5358384" y="640081"/>
            <a:ext cx="6024654" cy="5257800"/>
          </a:xfrm>
        </p:spPr>
        <p:txBody>
          <a:bodyPr anchor="ctr">
            <a:normAutofit/>
          </a:bodyPr>
          <a:lstStyle/>
          <a:p>
            <a:r>
              <a:rPr lang="en-US" sz="2200"/>
              <a:t>Historically, Jews and Christians alike have held that Moses was the author/compiler of the first five books</a:t>
            </a:r>
          </a:p>
          <a:p>
            <a:pPr lvl="1"/>
            <a:r>
              <a:rPr lang="en-US" sz="2200"/>
              <a:t>Also known as the Pentateuch</a:t>
            </a:r>
          </a:p>
          <a:p>
            <a:pPr lvl="1"/>
            <a:r>
              <a:rPr lang="en-US" sz="2200"/>
              <a:t>Jewish: Torah</a:t>
            </a:r>
          </a:p>
          <a:p>
            <a:pPr marL="457200" lvl="1" indent="0">
              <a:buNone/>
            </a:pPr>
            <a:endParaRPr lang="en-US" sz="2200"/>
          </a:p>
          <a:p>
            <a:r>
              <a:rPr lang="en-US" sz="2200" b="1"/>
              <a:t>Does the scripture identify the writer?</a:t>
            </a:r>
          </a:p>
          <a:p>
            <a:pPr lvl="1"/>
            <a:r>
              <a:rPr lang="en-US" sz="2200"/>
              <a:t>Many scholars think that the Pentateuch has been written by a number of people over a long period of time.  </a:t>
            </a:r>
          </a:p>
          <a:p>
            <a:pPr lvl="1"/>
            <a:r>
              <a:rPr lang="en-US" sz="2200"/>
              <a:t>The Book of Genesis does not state when it was written. </a:t>
            </a:r>
          </a:p>
          <a:p>
            <a:pPr lvl="1"/>
            <a:r>
              <a:rPr lang="en-US" sz="2200"/>
              <a:t>The date of authorship is likely between 1446 and 1406 B.C., between the time Moses led the Israelites out of Egypt and his death.</a:t>
            </a:r>
          </a:p>
          <a:p>
            <a:endParaRPr lang="en-US" sz="2200"/>
          </a:p>
        </p:txBody>
      </p:sp>
    </p:spTree>
    <p:extLst>
      <p:ext uri="{BB962C8B-B14F-4D97-AF65-F5344CB8AC3E}">
        <p14:creationId xmlns:p14="http://schemas.microsoft.com/office/powerpoint/2010/main" val="3484218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1000"/>
                                        <p:tgtEl>
                                          <p:spTgt spid="3">
                                            <p:txEl>
                                              <p:pRg st="5" end="5"/>
                                            </p:txEl>
                                          </p:spTgt>
                                        </p:tgtEl>
                                      </p:cBhvr>
                                    </p:animEffect>
                                    <p:anim calcmode="lin" valueType="num">
                                      <p:cBhvr>
                                        <p:cTn id="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anim calcmode="lin" valueType="num">
                                      <p:cBhvr>
                                        <p:cTn id="1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1000"/>
                                        <p:tgtEl>
                                          <p:spTgt spid="3">
                                            <p:txEl>
                                              <p:pRg st="7" end="7"/>
                                            </p:txEl>
                                          </p:spTgt>
                                        </p:tgtEl>
                                      </p:cBhvr>
                                    </p:animEffect>
                                    <p:anim calcmode="lin" valueType="num">
                                      <p:cBhvr>
                                        <p:cTn id="1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547</TotalTime>
  <Words>4749</Words>
  <Application>Microsoft Office PowerPoint</Application>
  <PresentationFormat>Widescreen</PresentationFormat>
  <Paragraphs>418</Paragraphs>
  <Slides>51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Calibri Light</vt:lpstr>
      <vt:lpstr>Office Theme</vt:lpstr>
      <vt:lpstr>Biblical Studies</vt:lpstr>
      <vt:lpstr>Question of the Day?</vt:lpstr>
      <vt:lpstr>Traditional “Proofs” for the Existence of God</vt:lpstr>
      <vt:lpstr>Traditional “Proofs” for the Existence of God</vt:lpstr>
      <vt:lpstr>Answers to Life Questions</vt:lpstr>
      <vt:lpstr>How to contextualize the books of the bible?</vt:lpstr>
      <vt:lpstr>Define Genesis…</vt:lpstr>
      <vt:lpstr>The Purpose: Genesis</vt:lpstr>
      <vt:lpstr>Author and Date: Genesis</vt:lpstr>
      <vt:lpstr>Biblical Reference…Moses the Author</vt:lpstr>
      <vt:lpstr>Authorship: The Four Sources Documentary Hypothesis </vt:lpstr>
      <vt:lpstr>No Single Author!</vt:lpstr>
      <vt:lpstr>The Book of Genesis can be divided into two sections:  </vt:lpstr>
      <vt:lpstr>The Book of Genesis can be divided into two sections:  </vt:lpstr>
      <vt:lpstr>Jesus in Genesis</vt:lpstr>
      <vt:lpstr>PowerPoint Presentation</vt:lpstr>
      <vt:lpstr>Literary Type (Genre)</vt:lpstr>
      <vt:lpstr>Theological Theme and Message</vt:lpstr>
      <vt:lpstr>Theological Theme and Message</vt:lpstr>
      <vt:lpstr>Two Creation Stories…</vt:lpstr>
      <vt:lpstr>Why did God create two sexes?</vt:lpstr>
      <vt:lpstr>We are more like God…than all the rest of creation </vt:lpstr>
      <vt:lpstr>Key Verses</vt:lpstr>
      <vt:lpstr>PowerPoint Presentation</vt:lpstr>
      <vt:lpstr>Interpretations of the “The Fall”</vt:lpstr>
      <vt:lpstr>Cain and Abel:  Why Did God Reject Cain’s Sacrifice?</vt:lpstr>
      <vt:lpstr>PowerPoint Presentation</vt:lpstr>
      <vt:lpstr>Noah’s Story</vt:lpstr>
      <vt:lpstr>Noah’s Story</vt:lpstr>
      <vt:lpstr>Question?</vt:lpstr>
      <vt:lpstr>PowerPoint Presentation</vt:lpstr>
      <vt:lpstr>The Story of Israel: God’s People</vt:lpstr>
      <vt:lpstr>Abraham’s Story</vt:lpstr>
      <vt:lpstr>How does this story relate to today?</vt:lpstr>
      <vt:lpstr>Isaac</vt:lpstr>
      <vt:lpstr>Rebekah…Laban’s Sister</vt:lpstr>
      <vt:lpstr>Isaac and Rebekah</vt:lpstr>
      <vt:lpstr>Jacob and Esau</vt:lpstr>
      <vt:lpstr>Jacob</vt:lpstr>
      <vt:lpstr>Joseph’s Story</vt:lpstr>
      <vt:lpstr>Joseph’s Story</vt:lpstr>
      <vt:lpstr>Joseph’s Story</vt:lpstr>
      <vt:lpstr>Joseph’s Story</vt:lpstr>
      <vt:lpstr>Joseph’s Story</vt:lpstr>
      <vt:lpstr>Lessons from Genesis #1: Sin Has Its Consequences</vt:lpstr>
      <vt:lpstr>Lessons from Genesis #2: Jealousy Can Destroy Us If We Let It</vt:lpstr>
      <vt:lpstr>Lessons from Genesis #3: People May Not Understand The Vision God Gives You</vt:lpstr>
      <vt:lpstr>Lessons from Genesis #4: God Does Not Expect Or Require Perfect Faith</vt:lpstr>
      <vt:lpstr>Lessons from Genesis #5: Decisions Made in Haste Are Often Costly</vt:lpstr>
      <vt:lpstr>Lessons from Genesis #6: Decisions Made When In Doubt Are Often Costly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Bible</dc:title>
  <dc:creator>Yolanda Jackson</dc:creator>
  <cp:lastModifiedBy>Yolanda Jackson</cp:lastModifiedBy>
  <cp:revision>45</cp:revision>
  <dcterms:created xsi:type="dcterms:W3CDTF">2019-02-05T19:59:32Z</dcterms:created>
  <dcterms:modified xsi:type="dcterms:W3CDTF">2023-02-10T05:00:09Z</dcterms:modified>
</cp:coreProperties>
</file>