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3" r:id="rId1"/>
  </p:sldMasterIdLst>
  <p:handoutMasterIdLst>
    <p:handoutMasterId r:id="rId26"/>
  </p:handoutMasterIdLst>
  <p:sldIdLst>
    <p:sldId id="256" r:id="rId2"/>
    <p:sldId id="280" r:id="rId3"/>
    <p:sldId id="283" r:id="rId4"/>
    <p:sldId id="300" r:id="rId5"/>
    <p:sldId id="299" r:id="rId6"/>
    <p:sldId id="324" r:id="rId7"/>
    <p:sldId id="285" r:id="rId8"/>
    <p:sldId id="287" r:id="rId9"/>
    <p:sldId id="289" r:id="rId10"/>
    <p:sldId id="325" r:id="rId11"/>
    <p:sldId id="293" r:id="rId12"/>
    <p:sldId id="295" r:id="rId13"/>
    <p:sldId id="294" r:id="rId14"/>
    <p:sldId id="296" r:id="rId15"/>
    <p:sldId id="323" r:id="rId16"/>
    <p:sldId id="334" r:id="rId17"/>
    <p:sldId id="335" r:id="rId18"/>
    <p:sldId id="331" r:id="rId19"/>
    <p:sldId id="336" r:id="rId20"/>
    <p:sldId id="328" r:id="rId21"/>
    <p:sldId id="340" r:id="rId22"/>
    <p:sldId id="343" r:id="rId23"/>
    <p:sldId id="344" r:id="rId24"/>
    <p:sldId id="32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604EA4-C8BA-4108-90A9-842D69EE2F67}" v="12" dt="2023-02-01T23:50:13.8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landa Jackson" userId="6ad79f89718f1441" providerId="LiveId" clId="{D4604EA4-C8BA-4108-90A9-842D69EE2F67}"/>
    <pc:docChg chg="custSel modSld">
      <pc:chgData name="Yolanda Jackson" userId="6ad79f89718f1441" providerId="LiveId" clId="{D4604EA4-C8BA-4108-90A9-842D69EE2F67}" dt="2023-02-01T23:50:45.199" v="80" actId="1076"/>
      <pc:docMkLst>
        <pc:docMk/>
      </pc:docMkLst>
      <pc:sldChg chg="modSp">
        <pc:chgData name="Yolanda Jackson" userId="6ad79f89718f1441" providerId="LiveId" clId="{D4604EA4-C8BA-4108-90A9-842D69EE2F67}" dt="2023-02-01T23:44:09.296" v="0"/>
        <pc:sldMkLst>
          <pc:docMk/>
          <pc:sldMk cId="2988872637" sldId="256"/>
        </pc:sldMkLst>
        <pc:spChg chg="mod">
          <ac:chgData name="Yolanda Jackson" userId="6ad79f89718f1441" providerId="LiveId" clId="{D4604EA4-C8BA-4108-90A9-842D69EE2F67}" dt="2023-02-01T23:44:09.296" v="0"/>
          <ac:spMkLst>
            <pc:docMk/>
            <pc:sldMk cId="2988872637" sldId="256"/>
            <ac:spMk id="2" creationId="{94800102-A1B4-4FBD-B865-2DECC6B69FF2}"/>
          </ac:spMkLst>
        </pc:spChg>
        <pc:spChg chg="mod">
          <ac:chgData name="Yolanda Jackson" userId="6ad79f89718f1441" providerId="LiveId" clId="{D4604EA4-C8BA-4108-90A9-842D69EE2F67}" dt="2023-02-01T23:44:09.296" v="0"/>
          <ac:spMkLst>
            <pc:docMk/>
            <pc:sldMk cId="2988872637" sldId="256"/>
            <ac:spMk id="3" creationId="{5D546B76-AA6B-4024-B2D2-BB02E164EE17}"/>
          </ac:spMkLst>
        </pc:spChg>
      </pc:sldChg>
      <pc:sldChg chg="addSp modSp mod setBg">
        <pc:chgData name="Yolanda Jackson" userId="6ad79f89718f1441" providerId="LiveId" clId="{D4604EA4-C8BA-4108-90A9-842D69EE2F67}" dt="2023-02-01T23:47:27.400" v="30" actId="255"/>
        <pc:sldMkLst>
          <pc:docMk/>
          <pc:sldMk cId="2149187704" sldId="280"/>
        </pc:sldMkLst>
        <pc:spChg chg="mod">
          <ac:chgData name="Yolanda Jackson" userId="6ad79f89718f1441" providerId="LiveId" clId="{D4604EA4-C8BA-4108-90A9-842D69EE2F67}" dt="2023-02-01T23:44:16.700" v="9" actId="26606"/>
          <ac:spMkLst>
            <pc:docMk/>
            <pc:sldMk cId="2149187704" sldId="280"/>
            <ac:spMk id="2" creationId="{71B25C4E-7F25-478E-BF9B-46230C2612A4}"/>
          </ac:spMkLst>
        </pc:spChg>
        <pc:spChg chg="mod">
          <ac:chgData name="Yolanda Jackson" userId="6ad79f89718f1441" providerId="LiveId" clId="{D4604EA4-C8BA-4108-90A9-842D69EE2F67}" dt="2023-02-01T23:47:27.400" v="30" actId="255"/>
          <ac:spMkLst>
            <pc:docMk/>
            <pc:sldMk cId="2149187704" sldId="280"/>
            <ac:spMk id="3" creationId="{08F179DF-69B1-4810-B890-5AD8216ACFF1}"/>
          </ac:spMkLst>
        </pc:spChg>
        <pc:spChg chg="add">
          <ac:chgData name="Yolanda Jackson" userId="6ad79f89718f1441" providerId="LiveId" clId="{D4604EA4-C8BA-4108-90A9-842D69EE2F67}" dt="2023-02-01T23:44:16.700" v="9" actId="26606"/>
          <ac:spMkLst>
            <pc:docMk/>
            <pc:sldMk cId="2149187704" sldId="280"/>
            <ac:spMk id="8" creationId="{09588DA8-065E-4F6F-8EFD-43104AB2E0CF}"/>
          </ac:spMkLst>
        </pc:spChg>
        <pc:spChg chg="add">
          <ac:chgData name="Yolanda Jackson" userId="6ad79f89718f1441" providerId="LiveId" clId="{D4604EA4-C8BA-4108-90A9-842D69EE2F67}" dt="2023-02-01T23:44:16.700" v="9" actId="26606"/>
          <ac:spMkLst>
            <pc:docMk/>
            <pc:sldMk cId="2149187704" sldId="280"/>
            <ac:spMk id="10" creationId="{C4285719-470E-454C-AF62-8323075F1F5B}"/>
          </ac:spMkLst>
        </pc:spChg>
        <pc:spChg chg="add">
          <ac:chgData name="Yolanda Jackson" userId="6ad79f89718f1441" providerId="LiveId" clId="{D4604EA4-C8BA-4108-90A9-842D69EE2F67}" dt="2023-02-01T23:44:16.700" v="9" actId="26606"/>
          <ac:spMkLst>
            <pc:docMk/>
            <pc:sldMk cId="2149187704" sldId="280"/>
            <ac:spMk id="12" creationId="{CD9FE4EF-C4D8-49A0-B2FF-81D8DB7D8A24}"/>
          </ac:spMkLst>
        </pc:spChg>
        <pc:spChg chg="add">
          <ac:chgData name="Yolanda Jackson" userId="6ad79f89718f1441" providerId="LiveId" clId="{D4604EA4-C8BA-4108-90A9-842D69EE2F67}" dt="2023-02-01T23:44:16.700" v="9" actId="26606"/>
          <ac:spMkLst>
            <pc:docMk/>
            <pc:sldMk cId="2149187704" sldId="280"/>
            <ac:spMk id="14" creationId="{4300840D-0A0B-4512-BACA-B439D5B9C57C}"/>
          </ac:spMkLst>
        </pc:spChg>
        <pc:spChg chg="add">
          <ac:chgData name="Yolanda Jackson" userId="6ad79f89718f1441" providerId="LiveId" clId="{D4604EA4-C8BA-4108-90A9-842D69EE2F67}" dt="2023-02-01T23:44:16.700" v="9" actId="26606"/>
          <ac:spMkLst>
            <pc:docMk/>
            <pc:sldMk cId="2149187704" sldId="280"/>
            <ac:spMk id="16" creationId="{D2B78728-A580-49A7-84F9-6EF6F583ADE0}"/>
          </ac:spMkLst>
        </pc:spChg>
        <pc:spChg chg="add">
          <ac:chgData name="Yolanda Jackson" userId="6ad79f89718f1441" providerId="LiveId" clId="{D4604EA4-C8BA-4108-90A9-842D69EE2F67}" dt="2023-02-01T23:44:16.700" v="9" actId="26606"/>
          <ac:spMkLst>
            <pc:docMk/>
            <pc:sldMk cId="2149187704" sldId="280"/>
            <ac:spMk id="18" creationId="{38FAA1A1-D861-433F-88FA-1E9D6FD31D11}"/>
          </ac:spMkLst>
        </pc:spChg>
        <pc:spChg chg="add">
          <ac:chgData name="Yolanda Jackson" userId="6ad79f89718f1441" providerId="LiveId" clId="{D4604EA4-C8BA-4108-90A9-842D69EE2F67}" dt="2023-02-01T23:44:16.700" v="9" actId="26606"/>
          <ac:spMkLst>
            <pc:docMk/>
            <pc:sldMk cId="2149187704" sldId="280"/>
            <ac:spMk id="20" creationId="{8D71EDA1-87BF-4D5D-AB79-F346FD19278A}"/>
          </ac:spMkLst>
        </pc:spChg>
      </pc:sldChg>
      <pc:sldChg chg="addSp modSp mod setBg">
        <pc:chgData name="Yolanda Jackson" userId="6ad79f89718f1441" providerId="LiveId" clId="{D4604EA4-C8BA-4108-90A9-842D69EE2F67}" dt="2023-02-01T23:47:35.492" v="31" actId="255"/>
        <pc:sldMkLst>
          <pc:docMk/>
          <pc:sldMk cId="2779881693" sldId="283"/>
        </pc:sldMkLst>
        <pc:spChg chg="mod">
          <ac:chgData name="Yolanda Jackson" userId="6ad79f89718f1441" providerId="LiveId" clId="{D4604EA4-C8BA-4108-90A9-842D69EE2F67}" dt="2023-02-01T23:44:22.902" v="10" actId="26606"/>
          <ac:spMkLst>
            <pc:docMk/>
            <pc:sldMk cId="2779881693" sldId="283"/>
            <ac:spMk id="2" creationId="{060E63D1-E743-49EF-B88D-19BC66E4084F}"/>
          </ac:spMkLst>
        </pc:spChg>
        <pc:spChg chg="mod">
          <ac:chgData name="Yolanda Jackson" userId="6ad79f89718f1441" providerId="LiveId" clId="{D4604EA4-C8BA-4108-90A9-842D69EE2F67}" dt="2023-02-01T23:47:35.492" v="31" actId="255"/>
          <ac:spMkLst>
            <pc:docMk/>
            <pc:sldMk cId="2779881693" sldId="283"/>
            <ac:spMk id="3" creationId="{8DF168EF-548C-442C-A077-3D1DA34DF46F}"/>
          </ac:spMkLst>
        </pc:spChg>
        <pc:spChg chg="add">
          <ac:chgData name="Yolanda Jackson" userId="6ad79f89718f1441" providerId="LiveId" clId="{D4604EA4-C8BA-4108-90A9-842D69EE2F67}" dt="2023-02-01T23:44:22.902" v="10" actId="26606"/>
          <ac:spMkLst>
            <pc:docMk/>
            <pc:sldMk cId="2779881693" sldId="283"/>
            <ac:spMk id="8" creationId="{1B15ED52-F352-441B-82BF-E0EA34836D08}"/>
          </ac:spMkLst>
        </pc:spChg>
        <pc:spChg chg="add">
          <ac:chgData name="Yolanda Jackson" userId="6ad79f89718f1441" providerId="LiveId" clId="{D4604EA4-C8BA-4108-90A9-842D69EE2F67}" dt="2023-02-01T23:44:22.902" v="10" actId="26606"/>
          <ac:spMkLst>
            <pc:docMk/>
            <pc:sldMk cId="2779881693" sldId="283"/>
            <ac:spMk id="10" creationId="{3B2E3793-BFE6-45A2-9B7B-E18844431C99}"/>
          </ac:spMkLst>
        </pc:spChg>
        <pc:spChg chg="add">
          <ac:chgData name="Yolanda Jackson" userId="6ad79f89718f1441" providerId="LiveId" clId="{D4604EA4-C8BA-4108-90A9-842D69EE2F67}" dt="2023-02-01T23:44:22.902" v="10" actId="26606"/>
          <ac:spMkLst>
            <pc:docMk/>
            <pc:sldMk cId="2779881693" sldId="283"/>
            <ac:spMk id="12" creationId="{BC4C4868-CB8F-4AF9-9CDB-8108F2C19B67}"/>
          </ac:spMkLst>
        </pc:spChg>
        <pc:spChg chg="add">
          <ac:chgData name="Yolanda Jackson" userId="6ad79f89718f1441" providerId="LiveId" clId="{D4604EA4-C8BA-4108-90A9-842D69EE2F67}" dt="2023-02-01T23:44:22.902" v="10" actId="26606"/>
          <ac:spMkLst>
            <pc:docMk/>
            <pc:sldMk cId="2779881693" sldId="283"/>
            <ac:spMk id="14" creationId="{375E0459-6403-40CD-989D-56A4407CA12E}"/>
          </ac:spMkLst>
        </pc:spChg>
        <pc:spChg chg="add">
          <ac:chgData name="Yolanda Jackson" userId="6ad79f89718f1441" providerId="LiveId" clId="{D4604EA4-C8BA-4108-90A9-842D69EE2F67}" dt="2023-02-01T23:44:22.902" v="10" actId="26606"/>
          <ac:spMkLst>
            <pc:docMk/>
            <pc:sldMk cId="2779881693" sldId="283"/>
            <ac:spMk id="16" creationId="{53E5B1A8-3AC9-4BD1-9BBC-78CA94F2D1BA}"/>
          </ac:spMkLst>
        </pc:spChg>
      </pc:sldChg>
      <pc:sldChg chg="addSp modSp mod setBg">
        <pc:chgData name="Yolanda Jackson" userId="6ad79f89718f1441" providerId="LiveId" clId="{D4604EA4-C8BA-4108-90A9-842D69EE2F67}" dt="2023-02-01T23:48:17.389" v="39" actId="14100"/>
        <pc:sldMkLst>
          <pc:docMk/>
          <pc:sldMk cId="331395590" sldId="285"/>
        </pc:sldMkLst>
        <pc:spChg chg="mod">
          <ac:chgData name="Yolanda Jackson" userId="6ad79f89718f1441" providerId="LiveId" clId="{D4604EA4-C8BA-4108-90A9-842D69EE2F67}" dt="2023-02-01T23:44:38.852" v="14" actId="26606"/>
          <ac:spMkLst>
            <pc:docMk/>
            <pc:sldMk cId="331395590" sldId="285"/>
            <ac:spMk id="2" creationId="{060E63D1-E743-49EF-B88D-19BC66E4084F}"/>
          </ac:spMkLst>
        </pc:spChg>
        <pc:spChg chg="mod">
          <ac:chgData name="Yolanda Jackson" userId="6ad79f89718f1441" providerId="LiveId" clId="{D4604EA4-C8BA-4108-90A9-842D69EE2F67}" dt="2023-02-01T23:48:17.389" v="39" actId="14100"/>
          <ac:spMkLst>
            <pc:docMk/>
            <pc:sldMk cId="331395590" sldId="285"/>
            <ac:spMk id="3" creationId="{8DF168EF-548C-442C-A077-3D1DA34DF46F}"/>
          </ac:spMkLst>
        </pc:spChg>
        <pc:spChg chg="add">
          <ac:chgData name="Yolanda Jackson" userId="6ad79f89718f1441" providerId="LiveId" clId="{D4604EA4-C8BA-4108-90A9-842D69EE2F67}" dt="2023-02-01T23:44:38.852" v="14" actId="26606"/>
          <ac:spMkLst>
            <pc:docMk/>
            <pc:sldMk cId="331395590" sldId="285"/>
            <ac:spMk id="8" creationId="{1B15ED52-F352-441B-82BF-E0EA34836D08}"/>
          </ac:spMkLst>
        </pc:spChg>
        <pc:spChg chg="add">
          <ac:chgData name="Yolanda Jackson" userId="6ad79f89718f1441" providerId="LiveId" clId="{D4604EA4-C8BA-4108-90A9-842D69EE2F67}" dt="2023-02-01T23:44:38.852" v="14" actId="26606"/>
          <ac:spMkLst>
            <pc:docMk/>
            <pc:sldMk cId="331395590" sldId="285"/>
            <ac:spMk id="10" creationId="{3B2E3793-BFE6-45A2-9B7B-E18844431C99}"/>
          </ac:spMkLst>
        </pc:spChg>
        <pc:spChg chg="add">
          <ac:chgData name="Yolanda Jackson" userId="6ad79f89718f1441" providerId="LiveId" clId="{D4604EA4-C8BA-4108-90A9-842D69EE2F67}" dt="2023-02-01T23:44:38.852" v="14" actId="26606"/>
          <ac:spMkLst>
            <pc:docMk/>
            <pc:sldMk cId="331395590" sldId="285"/>
            <ac:spMk id="12" creationId="{BC4C4868-CB8F-4AF9-9CDB-8108F2C19B67}"/>
          </ac:spMkLst>
        </pc:spChg>
        <pc:spChg chg="add">
          <ac:chgData name="Yolanda Jackson" userId="6ad79f89718f1441" providerId="LiveId" clId="{D4604EA4-C8BA-4108-90A9-842D69EE2F67}" dt="2023-02-01T23:44:38.852" v="14" actId="26606"/>
          <ac:spMkLst>
            <pc:docMk/>
            <pc:sldMk cId="331395590" sldId="285"/>
            <ac:spMk id="14" creationId="{375E0459-6403-40CD-989D-56A4407CA12E}"/>
          </ac:spMkLst>
        </pc:spChg>
        <pc:spChg chg="add">
          <ac:chgData name="Yolanda Jackson" userId="6ad79f89718f1441" providerId="LiveId" clId="{D4604EA4-C8BA-4108-90A9-842D69EE2F67}" dt="2023-02-01T23:44:38.852" v="14" actId="26606"/>
          <ac:spMkLst>
            <pc:docMk/>
            <pc:sldMk cId="331395590" sldId="285"/>
            <ac:spMk id="16" creationId="{53E5B1A8-3AC9-4BD1-9BBC-78CA94F2D1BA}"/>
          </ac:spMkLst>
        </pc:spChg>
      </pc:sldChg>
      <pc:sldChg chg="addSp modSp mod setBg">
        <pc:chgData name="Yolanda Jackson" userId="6ad79f89718f1441" providerId="LiveId" clId="{D4604EA4-C8BA-4108-90A9-842D69EE2F67}" dt="2023-02-01T23:48:29.464" v="42" actId="14100"/>
        <pc:sldMkLst>
          <pc:docMk/>
          <pc:sldMk cId="3730980449" sldId="287"/>
        </pc:sldMkLst>
        <pc:spChg chg="mod">
          <ac:chgData name="Yolanda Jackson" userId="6ad79f89718f1441" providerId="LiveId" clId="{D4604EA4-C8BA-4108-90A9-842D69EE2F67}" dt="2023-02-01T23:44:43.210" v="15" actId="26606"/>
          <ac:spMkLst>
            <pc:docMk/>
            <pc:sldMk cId="3730980449" sldId="287"/>
            <ac:spMk id="2" creationId="{060E63D1-E743-49EF-B88D-19BC66E4084F}"/>
          </ac:spMkLst>
        </pc:spChg>
        <pc:spChg chg="mod">
          <ac:chgData name="Yolanda Jackson" userId="6ad79f89718f1441" providerId="LiveId" clId="{D4604EA4-C8BA-4108-90A9-842D69EE2F67}" dt="2023-02-01T23:48:29.464" v="42" actId="14100"/>
          <ac:spMkLst>
            <pc:docMk/>
            <pc:sldMk cId="3730980449" sldId="287"/>
            <ac:spMk id="3" creationId="{8DF168EF-548C-442C-A077-3D1DA34DF46F}"/>
          </ac:spMkLst>
        </pc:spChg>
        <pc:spChg chg="add">
          <ac:chgData name="Yolanda Jackson" userId="6ad79f89718f1441" providerId="LiveId" clId="{D4604EA4-C8BA-4108-90A9-842D69EE2F67}" dt="2023-02-01T23:44:43.210" v="15" actId="26606"/>
          <ac:spMkLst>
            <pc:docMk/>
            <pc:sldMk cId="3730980449" sldId="287"/>
            <ac:spMk id="8" creationId="{1B15ED52-F352-441B-82BF-E0EA34836D08}"/>
          </ac:spMkLst>
        </pc:spChg>
        <pc:spChg chg="add">
          <ac:chgData name="Yolanda Jackson" userId="6ad79f89718f1441" providerId="LiveId" clId="{D4604EA4-C8BA-4108-90A9-842D69EE2F67}" dt="2023-02-01T23:44:43.210" v="15" actId="26606"/>
          <ac:spMkLst>
            <pc:docMk/>
            <pc:sldMk cId="3730980449" sldId="287"/>
            <ac:spMk id="10" creationId="{3B2E3793-BFE6-45A2-9B7B-E18844431C99}"/>
          </ac:spMkLst>
        </pc:spChg>
        <pc:spChg chg="add">
          <ac:chgData name="Yolanda Jackson" userId="6ad79f89718f1441" providerId="LiveId" clId="{D4604EA4-C8BA-4108-90A9-842D69EE2F67}" dt="2023-02-01T23:44:43.210" v="15" actId="26606"/>
          <ac:spMkLst>
            <pc:docMk/>
            <pc:sldMk cId="3730980449" sldId="287"/>
            <ac:spMk id="12" creationId="{BC4C4868-CB8F-4AF9-9CDB-8108F2C19B67}"/>
          </ac:spMkLst>
        </pc:spChg>
        <pc:spChg chg="add">
          <ac:chgData name="Yolanda Jackson" userId="6ad79f89718f1441" providerId="LiveId" clId="{D4604EA4-C8BA-4108-90A9-842D69EE2F67}" dt="2023-02-01T23:44:43.210" v="15" actId="26606"/>
          <ac:spMkLst>
            <pc:docMk/>
            <pc:sldMk cId="3730980449" sldId="287"/>
            <ac:spMk id="14" creationId="{375E0459-6403-40CD-989D-56A4407CA12E}"/>
          </ac:spMkLst>
        </pc:spChg>
        <pc:spChg chg="add">
          <ac:chgData name="Yolanda Jackson" userId="6ad79f89718f1441" providerId="LiveId" clId="{D4604EA4-C8BA-4108-90A9-842D69EE2F67}" dt="2023-02-01T23:44:43.210" v="15" actId="26606"/>
          <ac:spMkLst>
            <pc:docMk/>
            <pc:sldMk cId="3730980449" sldId="287"/>
            <ac:spMk id="16" creationId="{53E5B1A8-3AC9-4BD1-9BBC-78CA94F2D1BA}"/>
          </ac:spMkLst>
        </pc:spChg>
      </pc:sldChg>
      <pc:sldChg chg="addSp modSp mod setBg">
        <pc:chgData name="Yolanda Jackson" userId="6ad79f89718f1441" providerId="LiveId" clId="{D4604EA4-C8BA-4108-90A9-842D69EE2F67}" dt="2023-02-01T23:48:41.024" v="48" actId="27636"/>
        <pc:sldMkLst>
          <pc:docMk/>
          <pc:sldMk cId="2262750012" sldId="289"/>
        </pc:sldMkLst>
        <pc:spChg chg="mod">
          <ac:chgData name="Yolanda Jackson" userId="6ad79f89718f1441" providerId="LiveId" clId="{D4604EA4-C8BA-4108-90A9-842D69EE2F67}" dt="2023-02-01T23:44:46.366" v="16" actId="26606"/>
          <ac:spMkLst>
            <pc:docMk/>
            <pc:sldMk cId="2262750012" sldId="289"/>
            <ac:spMk id="2" creationId="{060E63D1-E743-49EF-B88D-19BC66E4084F}"/>
          </ac:spMkLst>
        </pc:spChg>
        <pc:spChg chg="mod">
          <ac:chgData name="Yolanda Jackson" userId="6ad79f89718f1441" providerId="LiveId" clId="{D4604EA4-C8BA-4108-90A9-842D69EE2F67}" dt="2023-02-01T23:48:41.024" v="48" actId="27636"/>
          <ac:spMkLst>
            <pc:docMk/>
            <pc:sldMk cId="2262750012" sldId="289"/>
            <ac:spMk id="3" creationId="{8DF168EF-548C-442C-A077-3D1DA34DF46F}"/>
          </ac:spMkLst>
        </pc:spChg>
        <pc:spChg chg="add">
          <ac:chgData name="Yolanda Jackson" userId="6ad79f89718f1441" providerId="LiveId" clId="{D4604EA4-C8BA-4108-90A9-842D69EE2F67}" dt="2023-02-01T23:44:46.366" v="16" actId="26606"/>
          <ac:spMkLst>
            <pc:docMk/>
            <pc:sldMk cId="2262750012" sldId="289"/>
            <ac:spMk id="8" creationId="{1B15ED52-F352-441B-82BF-E0EA34836D08}"/>
          </ac:spMkLst>
        </pc:spChg>
        <pc:spChg chg="add">
          <ac:chgData name="Yolanda Jackson" userId="6ad79f89718f1441" providerId="LiveId" clId="{D4604EA4-C8BA-4108-90A9-842D69EE2F67}" dt="2023-02-01T23:44:46.366" v="16" actId="26606"/>
          <ac:spMkLst>
            <pc:docMk/>
            <pc:sldMk cId="2262750012" sldId="289"/>
            <ac:spMk id="10" creationId="{3B2E3793-BFE6-45A2-9B7B-E18844431C99}"/>
          </ac:spMkLst>
        </pc:spChg>
        <pc:spChg chg="add">
          <ac:chgData name="Yolanda Jackson" userId="6ad79f89718f1441" providerId="LiveId" clId="{D4604EA4-C8BA-4108-90A9-842D69EE2F67}" dt="2023-02-01T23:44:46.366" v="16" actId="26606"/>
          <ac:spMkLst>
            <pc:docMk/>
            <pc:sldMk cId="2262750012" sldId="289"/>
            <ac:spMk id="12" creationId="{BC4C4868-CB8F-4AF9-9CDB-8108F2C19B67}"/>
          </ac:spMkLst>
        </pc:spChg>
        <pc:spChg chg="add">
          <ac:chgData name="Yolanda Jackson" userId="6ad79f89718f1441" providerId="LiveId" clId="{D4604EA4-C8BA-4108-90A9-842D69EE2F67}" dt="2023-02-01T23:44:46.366" v="16" actId="26606"/>
          <ac:spMkLst>
            <pc:docMk/>
            <pc:sldMk cId="2262750012" sldId="289"/>
            <ac:spMk id="14" creationId="{375E0459-6403-40CD-989D-56A4407CA12E}"/>
          </ac:spMkLst>
        </pc:spChg>
        <pc:spChg chg="add">
          <ac:chgData name="Yolanda Jackson" userId="6ad79f89718f1441" providerId="LiveId" clId="{D4604EA4-C8BA-4108-90A9-842D69EE2F67}" dt="2023-02-01T23:44:46.366" v="16" actId="26606"/>
          <ac:spMkLst>
            <pc:docMk/>
            <pc:sldMk cId="2262750012" sldId="289"/>
            <ac:spMk id="16" creationId="{53E5B1A8-3AC9-4BD1-9BBC-78CA94F2D1BA}"/>
          </ac:spMkLst>
        </pc:spChg>
      </pc:sldChg>
      <pc:sldChg chg="addSp modSp mod setBg">
        <pc:chgData name="Yolanda Jackson" userId="6ad79f89718f1441" providerId="LiveId" clId="{D4604EA4-C8BA-4108-90A9-842D69EE2F67}" dt="2023-02-01T23:48:53.427" v="50" actId="255"/>
        <pc:sldMkLst>
          <pc:docMk/>
          <pc:sldMk cId="3640240272" sldId="293"/>
        </pc:sldMkLst>
        <pc:spChg chg="mod">
          <ac:chgData name="Yolanda Jackson" userId="6ad79f89718f1441" providerId="LiveId" clId="{D4604EA4-C8BA-4108-90A9-842D69EE2F67}" dt="2023-02-01T23:44:53.817" v="18" actId="26606"/>
          <ac:spMkLst>
            <pc:docMk/>
            <pc:sldMk cId="3640240272" sldId="293"/>
            <ac:spMk id="2" creationId="{060E63D1-E743-49EF-B88D-19BC66E4084F}"/>
          </ac:spMkLst>
        </pc:spChg>
        <pc:spChg chg="mod">
          <ac:chgData name="Yolanda Jackson" userId="6ad79f89718f1441" providerId="LiveId" clId="{D4604EA4-C8BA-4108-90A9-842D69EE2F67}" dt="2023-02-01T23:48:53.427" v="50" actId="255"/>
          <ac:spMkLst>
            <pc:docMk/>
            <pc:sldMk cId="3640240272" sldId="293"/>
            <ac:spMk id="3" creationId="{8DF168EF-548C-442C-A077-3D1DA34DF46F}"/>
          </ac:spMkLst>
        </pc:spChg>
        <pc:spChg chg="add">
          <ac:chgData name="Yolanda Jackson" userId="6ad79f89718f1441" providerId="LiveId" clId="{D4604EA4-C8BA-4108-90A9-842D69EE2F67}" dt="2023-02-01T23:44:53.817" v="18" actId="26606"/>
          <ac:spMkLst>
            <pc:docMk/>
            <pc:sldMk cId="3640240272" sldId="293"/>
            <ac:spMk id="8" creationId="{1B15ED52-F352-441B-82BF-E0EA34836D08}"/>
          </ac:spMkLst>
        </pc:spChg>
        <pc:spChg chg="add">
          <ac:chgData name="Yolanda Jackson" userId="6ad79f89718f1441" providerId="LiveId" clId="{D4604EA4-C8BA-4108-90A9-842D69EE2F67}" dt="2023-02-01T23:44:53.817" v="18" actId="26606"/>
          <ac:spMkLst>
            <pc:docMk/>
            <pc:sldMk cId="3640240272" sldId="293"/>
            <ac:spMk id="10" creationId="{3B2E3793-BFE6-45A2-9B7B-E18844431C99}"/>
          </ac:spMkLst>
        </pc:spChg>
        <pc:spChg chg="add">
          <ac:chgData name="Yolanda Jackson" userId="6ad79f89718f1441" providerId="LiveId" clId="{D4604EA4-C8BA-4108-90A9-842D69EE2F67}" dt="2023-02-01T23:44:53.817" v="18" actId="26606"/>
          <ac:spMkLst>
            <pc:docMk/>
            <pc:sldMk cId="3640240272" sldId="293"/>
            <ac:spMk id="12" creationId="{BC4C4868-CB8F-4AF9-9CDB-8108F2C19B67}"/>
          </ac:spMkLst>
        </pc:spChg>
        <pc:spChg chg="add">
          <ac:chgData name="Yolanda Jackson" userId="6ad79f89718f1441" providerId="LiveId" clId="{D4604EA4-C8BA-4108-90A9-842D69EE2F67}" dt="2023-02-01T23:44:53.817" v="18" actId="26606"/>
          <ac:spMkLst>
            <pc:docMk/>
            <pc:sldMk cId="3640240272" sldId="293"/>
            <ac:spMk id="14" creationId="{375E0459-6403-40CD-989D-56A4407CA12E}"/>
          </ac:spMkLst>
        </pc:spChg>
        <pc:spChg chg="add">
          <ac:chgData name="Yolanda Jackson" userId="6ad79f89718f1441" providerId="LiveId" clId="{D4604EA4-C8BA-4108-90A9-842D69EE2F67}" dt="2023-02-01T23:44:53.817" v="18" actId="26606"/>
          <ac:spMkLst>
            <pc:docMk/>
            <pc:sldMk cId="3640240272" sldId="293"/>
            <ac:spMk id="16" creationId="{53E5B1A8-3AC9-4BD1-9BBC-78CA94F2D1BA}"/>
          </ac:spMkLst>
        </pc:spChg>
      </pc:sldChg>
      <pc:sldChg chg="addSp modSp mod setBg">
        <pc:chgData name="Yolanda Jackson" userId="6ad79f89718f1441" providerId="LiveId" clId="{D4604EA4-C8BA-4108-90A9-842D69EE2F67}" dt="2023-02-01T23:49:08.111" v="52" actId="255"/>
        <pc:sldMkLst>
          <pc:docMk/>
          <pc:sldMk cId="3599275363" sldId="294"/>
        </pc:sldMkLst>
        <pc:spChg chg="mod">
          <ac:chgData name="Yolanda Jackson" userId="6ad79f89718f1441" providerId="LiveId" clId="{D4604EA4-C8BA-4108-90A9-842D69EE2F67}" dt="2023-02-01T23:44:59.723" v="20" actId="26606"/>
          <ac:spMkLst>
            <pc:docMk/>
            <pc:sldMk cId="3599275363" sldId="294"/>
            <ac:spMk id="2" creationId="{060E63D1-E743-49EF-B88D-19BC66E4084F}"/>
          </ac:spMkLst>
        </pc:spChg>
        <pc:spChg chg="mod">
          <ac:chgData name="Yolanda Jackson" userId="6ad79f89718f1441" providerId="LiveId" clId="{D4604EA4-C8BA-4108-90A9-842D69EE2F67}" dt="2023-02-01T23:49:08.111" v="52" actId="255"/>
          <ac:spMkLst>
            <pc:docMk/>
            <pc:sldMk cId="3599275363" sldId="294"/>
            <ac:spMk id="3" creationId="{8DF168EF-548C-442C-A077-3D1DA34DF46F}"/>
          </ac:spMkLst>
        </pc:spChg>
        <pc:spChg chg="add">
          <ac:chgData name="Yolanda Jackson" userId="6ad79f89718f1441" providerId="LiveId" clId="{D4604EA4-C8BA-4108-90A9-842D69EE2F67}" dt="2023-02-01T23:44:59.723" v="20" actId="26606"/>
          <ac:spMkLst>
            <pc:docMk/>
            <pc:sldMk cId="3599275363" sldId="294"/>
            <ac:spMk id="8" creationId="{1B15ED52-F352-441B-82BF-E0EA34836D08}"/>
          </ac:spMkLst>
        </pc:spChg>
        <pc:spChg chg="add">
          <ac:chgData name="Yolanda Jackson" userId="6ad79f89718f1441" providerId="LiveId" clId="{D4604EA4-C8BA-4108-90A9-842D69EE2F67}" dt="2023-02-01T23:44:59.723" v="20" actId="26606"/>
          <ac:spMkLst>
            <pc:docMk/>
            <pc:sldMk cId="3599275363" sldId="294"/>
            <ac:spMk id="10" creationId="{3B2E3793-BFE6-45A2-9B7B-E18844431C99}"/>
          </ac:spMkLst>
        </pc:spChg>
        <pc:spChg chg="add">
          <ac:chgData name="Yolanda Jackson" userId="6ad79f89718f1441" providerId="LiveId" clId="{D4604EA4-C8BA-4108-90A9-842D69EE2F67}" dt="2023-02-01T23:44:59.723" v="20" actId="26606"/>
          <ac:spMkLst>
            <pc:docMk/>
            <pc:sldMk cId="3599275363" sldId="294"/>
            <ac:spMk id="12" creationId="{BC4C4868-CB8F-4AF9-9CDB-8108F2C19B67}"/>
          </ac:spMkLst>
        </pc:spChg>
        <pc:spChg chg="add">
          <ac:chgData name="Yolanda Jackson" userId="6ad79f89718f1441" providerId="LiveId" clId="{D4604EA4-C8BA-4108-90A9-842D69EE2F67}" dt="2023-02-01T23:44:59.723" v="20" actId="26606"/>
          <ac:spMkLst>
            <pc:docMk/>
            <pc:sldMk cId="3599275363" sldId="294"/>
            <ac:spMk id="14" creationId="{375E0459-6403-40CD-989D-56A4407CA12E}"/>
          </ac:spMkLst>
        </pc:spChg>
        <pc:spChg chg="add">
          <ac:chgData name="Yolanda Jackson" userId="6ad79f89718f1441" providerId="LiveId" clId="{D4604EA4-C8BA-4108-90A9-842D69EE2F67}" dt="2023-02-01T23:44:59.723" v="20" actId="26606"/>
          <ac:spMkLst>
            <pc:docMk/>
            <pc:sldMk cId="3599275363" sldId="294"/>
            <ac:spMk id="16" creationId="{53E5B1A8-3AC9-4BD1-9BBC-78CA94F2D1BA}"/>
          </ac:spMkLst>
        </pc:spChg>
      </pc:sldChg>
      <pc:sldChg chg="addSp modSp mod setBg">
        <pc:chgData name="Yolanda Jackson" userId="6ad79f89718f1441" providerId="LiveId" clId="{D4604EA4-C8BA-4108-90A9-842D69EE2F67}" dt="2023-02-01T23:49:01.253" v="51" actId="255"/>
        <pc:sldMkLst>
          <pc:docMk/>
          <pc:sldMk cId="505331328" sldId="295"/>
        </pc:sldMkLst>
        <pc:spChg chg="mod">
          <ac:chgData name="Yolanda Jackson" userId="6ad79f89718f1441" providerId="LiveId" clId="{D4604EA4-C8BA-4108-90A9-842D69EE2F67}" dt="2023-02-01T23:44:56.473" v="19" actId="26606"/>
          <ac:spMkLst>
            <pc:docMk/>
            <pc:sldMk cId="505331328" sldId="295"/>
            <ac:spMk id="2" creationId="{060E63D1-E743-49EF-B88D-19BC66E4084F}"/>
          </ac:spMkLst>
        </pc:spChg>
        <pc:spChg chg="mod">
          <ac:chgData name="Yolanda Jackson" userId="6ad79f89718f1441" providerId="LiveId" clId="{D4604EA4-C8BA-4108-90A9-842D69EE2F67}" dt="2023-02-01T23:49:01.253" v="51" actId="255"/>
          <ac:spMkLst>
            <pc:docMk/>
            <pc:sldMk cId="505331328" sldId="295"/>
            <ac:spMk id="3" creationId="{8DF168EF-548C-442C-A077-3D1DA34DF46F}"/>
          </ac:spMkLst>
        </pc:spChg>
        <pc:spChg chg="add">
          <ac:chgData name="Yolanda Jackson" userId="6ad79f89718f1441" providerId="LiveId" clId="{D4604EA4-C8BA-4108-90A9-842D69EE2F67}" dt="2023-02-01T23:44:56.473" v="19" actId="26606"/>
          <ac:spMkLst>
            <pc:docMk/>
            <pc:sldMk cId="505331328" sldId="295"/>
            <ac:spMk id="8" creationId="{1B15ED52-F352-441B-82BF-E0EA34836D08}"/>
          </ac:spMkLst>
        </pc:spChg>
        <pc:spChg chg="add">
          <ac:chgData name="Yolanda Jackson" userId="6ad79f89718f1441" providerId="LiveId" clId="{D4604EA4-C8BA-4108-90A9-842D69EE2F67}" dt="2023-02-01T23:44:56.473" v="19" actId="26606"/>
          <ac:spMkLst>
            <pc:docMk/>
            <pc:sldMk cId="505331328" sldId="295"/>
            <ac:spMk id="10" creationId="{3B2E3793-BFE6-45A2-9B7B-E18844431C99}"/>
          </ac:spMkLst>
        </pc:spChg>
        <pc:spChg chg="add">
          <ac:chgData name="Yolanda Jackson" userId="6ad79f89718f1441" providerId="LiveId" clId="{D4604EA4-C8BA-4108-90A9-842D69EE2F67}" dt="2023-02-01T23:44:56.473" v="19" actId="26606"/>
          <ac:spMkLst>
            <pc:docMk/>
            <pc:sldMk cId="505331328" sldId="295"/>
            <ac:spMk id="12" creationId="{BC4C4868-CB8F-4AF9-9CDB-8108F2C19B67}"/>
          </ac:spMkLst>
        </pc:spChg>
        <pc:spChg chg="add">
          <ac:chgData name="Yolanda Jackson" userId="6ad79f89718f1441" providerId="LiveId" clId="{D4604EA4-C8BA-4108-90A9-842D69EE2F67}" dt="2023-02-01T23:44:56.473" v="19" actId="26606"/>
          <ac:spMkLst>
            <pc:docMk/>
            <pc:sldMk cId="505331328" sldId="295"/>
            <ac:spMk id="14" creationId="{375E0459-6403-40CD-989D-56A4407CA12E}"/>
          </ac:spMkLst>
        </pc:spChg>
        <pc:spChg chg="add">
          <ac:chgData name="Yolanda Jackson" userId="6ad79f89718f1441" providerId="LiveId" clId="{D4604EA4-C8BA-4108-90A9-842D69EE2F67}" dt="2023-02-01T23:44:56.473" v="19" actId="26606"/>
          <ac:spMkLst>
            <pc:docMk/>
            <pc:sldMk cId="505331328" sldId="295"/>
            <ac:spMk id="16" creationId="{53E5B1A8-3AC9-4BD1-9BBC-78CA94F2D1BA}"/>
          </ac:spMkLst>
        </pc:spChg>
      </pc:sldChg>
      <pc:sldChg chg="addSp modSp mod setBg">
        <pc:chgData name="Yolanda Jackson" userId="6ad79f89718f1441" providerId="LiveId" clId="{D4604EA4-C8BA-4108-90A9-842D69EE2F67}" dt="2023-02-01T23:49:15.875" v="53" actId="255"/>
        <pc:sldMkLst>
          <pc:docMk/>
          <pc:sldMk cId="4158426723" sldId="296"/>
        </pc:sldMkLst>
        <pc:spChg chg="mod">
          <ac:chgData name="Yolanda Jackson" userId="6ad79f89718f1441" providerId="LiveId" clId="{D4604EA4-C8BA-4108-90A9-842D69EE2F67}" dt="2023-02-01T23:45:04.879" v="21" actId="26606"/>
          <ac:spMkLst>
            <pc:docMk/>
            <pc:sldMk cId="4158426723" sldId="296"/>
            <ac:spMk id="2" creationId="{43753A68-7031-4ED2-8A2F-AB8B9EB7BB26}"/>
          </ac:spMkLst>
        </pc:spChg>
        <pc:spChg chg="mod">
          <ac:chgData name="Yolanda Jackson" userId="6ad79f89718f1441" providerId="LiveId" clId="{D4604EA4-C8BA-4108-90A9-842D69EE2F67}" dt="2023-02-01T23:49:15.875" v="53" actId="255"/>
          <ac:spMkLst>
            <pc:docMk/>
            <pc:sldMk cId="4158426723" sldId="296"/>
            <ac:spMk id="3" creationId="{84C20231-66ED-4CF0-8494-F126995B9F40}"/>
          </ac:spMkLst>
        </pc:spChg>
        <pc:spChg chg="add">
          <ac:chgData name="Yolanda Jackson" userId="6ad79f89718f1441" providerId="LiveId" clId="{D4604EA4-C8BA-4108-90A9-842D69EE2F67}" dt="2023-02-01T23:45:04.879" v="21" actId="26606"/>
          <ac:spMkLst>
            <pc:docMk/>
            <pc:sldMk cId="4158426723" sldId="296"/>
            <ac:spMk id="8" creationId="{1B15ED52-F352-441B-82BF-E0EA34836D08}"/>
          </ac:spMkLst>
        </pc:spChg>
        <pc:spChg chg="add">
          <ac:chgData name="Yolanda Jackson" userId="6ad79f89718f1441" providerId="LiveId" clId="{D4604EA4-C8BA-4108-90A9-842D69EE2F67}" dt="2023-02-01T23:45:04.879" v="21" actId="26606"/>
          <ac:spMkLst>
            <pc:docMk/>
            <pc:sldMk cId="4158426723" sldId="296"/>
            <ac:spMk id="10" creationId="{3B2E3793-BFE6-45A2-9B7B-E18844431C99}"/>
          </ac:spMkLst>
        </pc:spChg>
        <pc:spChg chg="add">
          <ac:chgData name="Yolanda Jackson" userId="6ad79f89718f1441" providerId="LiveId" clId="{D4604EA4-C8BA-4108-90A9-842D69EE2F67}" dt="2023-02-01T23:45:04.879" v="21" actId="26606"/>
          <ac:spMkLst>
            <pc:docMk/>
            <pc:sldMk cId="4158426723" sldId="296"/>
            <ac:spMk id="12" creationId="{BC4C4868-CB8F-4AF9-9CDB-8108F2C19B67}"/>
          </ac:spMkLst>
        </pc:spChg>
        <pc:spChg chg="add">
          <ac:chgData name="Yolanda Jackson" userId="6ad79f89718f1441" providerId="LiveId" clId="{D4604EA4-C8BA-4108-90A9-842D69EE2F67}" dt="2023-02-01T23:45:04.879" v="21" actId="26606"/>
          <ac:spMkLst>
            <pc:docMk/>
            <pc:sldMk cId="4158426723" sldId="296"/>
            <ac:spMk id="14" creationId="{375E0459-6403-40CD-989D-56A4407CA12E}"/>
          </ac:spMkLst>
        </pc:spChg>
        <pc:spChg chg="add">
          <ac:chgData name="Yolanda Jackson" userId="6ad79f89718f1441" providerId="LiveId" clId="{D4604EA4-C8BA-4108-90A9-842D69EE2F67}" dt="2023-02-01T23:45:04.879" v="21" actId="26606"/>
          <ac:spMkLst>
            <pc:docMk/>
            <pc:sldMk cId="4158426723" sldId="296"/>
            <ac:spMk id="16" creationId="{53E5B1A8-3AC9-4BD1-9BBC-78CA94F2D1BA}"/>
          </ac:spMkLst>
        </pc:spChg>
      </pc:sldChg>
      <pc:sldChg chg="addSp modSp mod setBg">
        <pc:chgData name="Yolanda Jackson" userId="6ad79f89718f1441" providerId="LiveId" clId="{D4604EA4-C8BA-4108-90A9-842D69EE2F67}" dt="2023-02-01T23:47:53.082" v="33" actId="255"/>
        <pc:sldMkLst>
          <pc:docMk/>
          <pc:sldMk cId="3054929727" sldId="299"/>
        </pc:sldMkLst>
        <pc:spChg chg="mod">
          <ac:chgData name="Yolanda Jackson" userId="6ad79f89718f1441" providerId="LiveId" clId="{D4604EA4-C8BA-4108-90A9-842D69EE2F67}" dt="2023-02-01T23:44:30.385" v="12" actId="26606"/>
          <ac:spMkLst>
            <pc:docMk/>
            <pc:sldMk cId="3054929727" sldId="299"/>
            <ac:spMk id="2" creationId="{060E63D1-E743-49EF-B88D-19BC66E4084F}"/>
          </ac:spMkLst>
        </pc:spChg>
        <pc:spChg chg="mod">
          <ac:chgData name="Yolanda Jackson" userId="6ad79f89718f1441" providerId="LiveId" clId="{D4604EA4-C8BA-4108-90A9-842D69EE2F67}" dt="2023-02-01T23:47:53.082" v="33" actId="255"/>
          <ac:spMkLst>
            <pc:docMk/>
            <pc:sldMk cId="3054929727" sldId="299"/>
            <ac:spMk id="3" creationId="{8DF168EF-548C-442C-A077-3D1DA34DF46F}"/>
          </ac:spMkLst>
        </pc:spChg>
        <pc:spChg chg="add">
          <ac:chgData name="Yolanda Jackson" userId="6ad79f89718f1441" providerId="LiveId" clId="{D4604EA4-C8BA-4108-90A9-842D69EE2F67}" dt="2023-02-01T23:44:30.385" v="12" actId="26606"/>
          <ac:spMkLst>
            <pc:docMk/>
            <pc:sldMk cId="3054929727" sldId="299"/>
            <ac:spMk id="8" creationId="{1B15ED52-F352-441B-82BF-E0EA34836D08}"/>
          </ac:spMkLst>
        </pc:spChg>
        <pc:spChg chg="add">
          <ac:chgData name="Yolanda Jackson" userId="6ad79f89718f1441" providerId="LiveId" clId="{D4604EA4-C8BA-4108-90A9-842D69EE2F67}" dt="2023-02-01T23:44:30.385" v="12" actId="26606"/>
          <ac:spMkLst>
            <pc:docMk/>
            <pc:sldMk cId="3054929727" sldId="299"/>
            <ac:spMk id="10" creationId="{3B2E3793-BFE6-45A2-9B7B-E18844431C99}"/>
          </ac:spMkLst>
        </pc:spChg>
        <pc:spChg chg="add">
          <ac:chgData name="Yolanda Jackson" userId="6ad79f89718f1441" providerId="LiveId" clId="{D4604EA4-C8BA-4108-90A9-842D69EE2F67}" dt="2023-02-01T23:44:30.385" v="12" actId="26606"/>
          <ac:spMkLst>
            <pc:docMk/>
            <pc:sldMk cId="3054929727" sldId="299"/>
            <ac:spMk id="12" creationId="{BC4C4868-CB8F-4AF9-9CDB-8108F2C19B67}"/>
          </ac:spMkLst>
        </pc:spChg>
        <pc:spChg chg="add">
          <ac:chgData name="Yolanda Jackson" userId="6ad79f89718f1441" providerId="LiveId" clId="{D4604EA4-C8BA-4108-90A9-842D69EE2F67}" dt="2023-02-01T23:44:30.385" v="12" actId="26606"/>
          <ac:spMkLst>
            <pc:docMk/>
            <pc:sldMk cId="3054929727" sldId="299"/>
            <ac:spMk id="14" creationId="{375E0459-6403-40CD-989D-56A4407CA12E}"/>
          </ac:spMkLst>
        </pc:spChg>
        <pc:spChg chg="add">
          <ac:chgData name="Yolanda Jackson" userId="6ad79f89718f1441" providerId="LiveId" clId="{D4604EA4-C8BA-4108-90A9-842D69EE2F67}" dt="2023-02-01T23:44:30.385" v="12" actId="26606"/>
          <ac:spMkLst>
            <pc:docMk/>
            <pc:sldMk cId="3054929727" sldId="299"/>
            <ac:spMk id="16" creationId="{53E5B1A8-3AC9-4BD1-9BBC-78CA94F2D1BA}"/>
          </ac:spMkLst>
        </pc:spChg>
      </pc:sldChg>
      <pc:sldChg chg="addSp modSp mod setBg">
        <pc:chgData name="Yolanda Jackson" userId="6ad79f89718f1441" providerId="LiveId" clId="{D4604EA4-C8BA-4108-90A9-842D69EE2F67}" dt="2023-02-01T23:47:45.209" v="32" actId="255"/>
        <pc:sldMkLst>
          <pc:docMk/>
          <pc:sldMk cId="2340627237" sldId="300"/>
        </pc:sldMkLst>
        <pc:spChg chg="mod">
          <ac:chgData name="Yolanda Jackson" userId="6ad79f89718f1441" providerId="LiveId" clId="{D4604EA4-C8BA-4108-90A9-842D69EE2F67}" dt="2023-02-01T23:44:26.776" v="11" actId="26606"/>
          <ac:spMkLst>
            <pc:docMk/>
            <pc:sldMk cId="2340627237" sldId="300"/>
            <ac:spMk id="2" creationId="{060E63D1-E743-49EF-B88D-19BC66E4084F}"/>
          </ac:spMkLst>
        </pc:spChg>
        <pc:spChg chg="mod">
          <ac:chgData name="Yolanda Jackson" userId="6ad79f89718f1441" providerId="LiveId" clId="{D4604EA4-C8BA-4108-90A9-842D69EE2F67}" dt="2023-02-01T23:47:45.209" v="32" actId="255"/>
          <ac:spMkLst>
            <pc:docMk/>
            <pc:sldMk cId="2340627237" sldId="300"/>
            <ac:spMk id="3" creationId="{8DF168EF-548C-442C-A077-3D1DA34DF46F}"/>
          </ac:spMkLst>
        </pc:spChg>
        <pc:spChg chg="add">
          <ac:chgData name="Yolanda Jackson" userId="6ad79f89718f1441" providerId="LiveId" clId="{D4604EA4-C8BA-4108-90A9-842D69EE2F67}" dt="2023-02-01T23:44:26.776" v="11" actId="26606"/>
          <ac:spMkLst>
            <pc:docMk/>
            <pc:sldMk cId="2340627237" sldId="300"/>
            <ac:spMk id="8" creationId="{1B15ED52-F352-441B-82BF-E0EA34836D08}"/>
          </ac:spMkLst>
        </pc:spChg>
        <pc:spChg chg="add">
          <ac:chgData name="Yolanda Jackson" userId="6ad79f89718f1441" providerId="LiveId" clId="{D4604EA4-C8BA-4108-90A9-842D69EE2F67}" dt="2023-02-01T23:44:26.776" v="11" actId="26606"/>
          <ac:spMkLst>
            <pc:docMk/>
            <pc:sldMk cId="2340627237" sldId="300"/>
            <ac:spMk id="10" creationId="{3B2E3793-BFE6-45A2-9B7B-E18844431C99}"/>
          </ac:spMkLst>
        </pc:spChg>
        <pc:spChg chg="add">
          <ac:chgData name="Yolanda Jackson" userId="6ad79f89718f1441" providerId="LiveId" clId="{D4604EA4-C8BA-4108-90A9-842D69EE2F67}" dt="2023-02-01T23:44:26.776" v="11" actId="26606"/>
          <ac:spMkLst>
            <pc:docMk/>
            <pc:sldMk cId="2340627237" sldId="300"/>
            <ac:spMk id="12" creationId="{BC4C4868-CB8F-4AF9-9CDB-8108F2C19B67}"/>
          </ac:spMkLst>
        </pc:spChg>
        <pc:spChg chg="add">
          <ac:chgData name="Yolanda Jackson" userId="6ad79f89718f1441" providerId="LiveId" clId="{D4604EA4-C8BA-4108-90A9-842D69EE2F67}" dt="2023-02-01T23:44:26.776" v="11" actId="26606"/>
          <ac:spMkLst>
            <pc:docMk/>
            <pc:sldMk cId="2340627237" sldId="300"/>
            <ac:spMk id="14" creationId="{375E0459-6403-40CD-989D-56A4407CA12E}"/>
          </ac:spMkLst>
        </pc:spChg>
        <pc:spChg chg="add">
          <ac:chgData name="Yolanda Jackson" userId="6ad79f89718f1441" providerId="LiveId" clId="{D4604EA4-C8BA-4108-90A9-842D69EE2F67}" dt="2023-02-01T23:44:26.776" v="11" actId="26606"/>
          <ac:spMkLst>
            <pc:docMk/>
            <pc:sldMk cId="2340627237" sldId="300"/>
            <ac:spMk id="16" creationId="{53E5B1A8-3AC9-4BD1-9BBC-78CA94F2D1BA}"/>
          </ac:spMkLst>
        </pc:spChg>
      </pc:sldChg>
      <pc:sldChg chg="addSp modSp mod setBg">
        <pc:chgData name="Yolanda Jackson" userId="6ad79f89718f1441" providerId="LiveId" clId="{D4604EA4-C8BA-4108-90A9-842D69EE2F67}" dt="2023-02-01T23:49:28.591" v="54" actId="255"/>
        <pc:sldMkLst>
          <pc:docMk/>
          <pc:sldMk cId="3872587660" sldId="323"/>
        </pc:sldMkLst>
        <pc:spChg chg="mod">
          <ac:chgData name="Yolanda Jackson" userId="6ad79f89718f1441" providerId="LiveId" clId="{D4604EA4-C8BA-4108-90A9-842D69EE2F67}" dt="2023-02-01T23:45:10.940" v="22" actId="26606"/>
          <ac:spMkLst>
            <pc:docMk/>
            <pc:sldMk cId="3872587660" sldId="323"/>
            <ac:spMk id="2" creationId="{19341178-5BCF-469F-A60D-2DD43F919BAC}"/>
          </ac:spMkLst>
        </pc:spChg>
        <pc:spChg chg="mod">
          <ac:chgData name="Yolanda Jackson" userId="6ad79f89718f1441" providerId="LiveId" clId="{D4604EA4-C8BA-4108-90A9-842D69EE2F67}" dt="2023-02-01T23:49:28.591" v="54" actId="255"/>
          <ac:spMkLst>
            <pc:docMk/>
            <pc:sldMk cId="3872587660" sldId="323"/>
            <ac:spMk id="3" creationId="{3FEBC7CF-88CD-4203-A0CA-857EB09BC7F7}"/>
          </ac:spMkLst>
        </pc:spChg>
        <pc:spChg chg="add">
          <ac:chgData name="Yolanda Jackson" userId="6ad79f89718f1441" providerId="LiveId" clId="{D4604EA4-C8BA-4108-90A9-842D69EE2F67}" dt="2023-02-01T23:45:10.940" v="22" actId="26606"/>
          <ac:spMkLst>
            <pc:docMk/>
            <pc:sldMk cId="3872587660" sldId="323"/>
            <ac:spMk id="8" creationId="{1B15ED52-F352-441B-82BF-E0EA34836D08}"/>
          </ac:spMkLst>
        </pc:spChg>
        <pc:spChg chg="add">
          <ac:chgData name="Yolanda Jackson" userId="6ad79f89718f1441" providerId="LiveId" clId="{D4604EA4-C8BA-4108-90A9-842D69EE2F67}" dt="2023-02-01T23:45:10.940" v="22" actId="26606"/>
          <ac:spMkLst>
            <pc:docMk/>
            <pc:sldMk cId="3872587660" sldId="323"/>
            <ac:spMk id="10" creationId="{3B2E3793-BFE6-45A2-9B7B-E18844431C99}"/>
          </ac:spMkLst>
        </pc:spChg>
        <pc:spChg chg="add">
          <ac:chgData name="Yolanda Jackson" userId="6ad79f89718f1441" providerId="LiveId" clId="{D4604EA4-C8BA-4108-90A9-842D69EE2F67}" dt="2023-02-01T23:45:10.940" v="22" actId="26606"/>
          <ac:spMkLst>
            <pc:docMk/>
            <pc:sldMk cId="3872587660" sldId="323"/>
            <ac:spMk id="12" creationId="{BC4C4868-CB8F-4AF9-9CDB-8108F2C19B67}"/>
          </ac:spMkLst>
        </pc:spChg>
        <pc:spChg chg="add">
          <ac:chgData name="Yolanda Jackson" userId="6ad79f89718f1441" providerId="LiveId" clId="{D4604EA4-C8BA-4108-90A9-842D69EE2F67}" dt="2023-02-01T23:45:10.940" v="22" actId="26606"/>
          <ac:spMkLst>
            <pc:docMk/>
            <pc:sldMk cId="3872587660" sldId="323"/>
            <ac:spMk id="14" creationId="{375E0459-6403-40CD-989D-56A4407CA12E}"/>
          </ac:spMkLst>
        </pc:spChg>
        <pc:spChg chg="add">
          <ac:chgData name="Yolanda Jackson" userId="6ad79f89718f1441" providerId="LiveId" clId="{D4604EA4-C8BA-4108-90A9-842D69EE2F67}" dt="2023-02-01T23:45:10.940" v="22" actId="26606"/>
          <ac:spMkLst>
            <pc:docMk/>
            <pc:sldMk cId="3872587660" sldId="323"/>
            <ac:spMk id="16" creationId="{53E5B1A8-3AC9-4BD1-9BBC-78CA94F2D1BA}"/>
          </ac:spMkLst>
        </pc:spChg>
      </pc:sldChg>
      <pc:sldChg chg="addSp modSp mod setBg">
        <pc:chgData name="Yolanda Jackson" userId="6ad79f89718f1441" providerId="LiveId" clId="{D4604EA4-C8BA-4108-90A9-842D69EE2F67}" dt="2023-02-01T23:48:00.940" v="34" actId="255"/>
        <pc:sldMkLst>
          <pc:docMk/>
          <pc:sldMk cId="3846658291" sldId="324"/>
        </pc:sldMkLst>
        <pc:spChg chg="mod">
          <ac:chgData name="Yolanda Jackson" userId="6ad79f89718f1441" providerId="LiveId" clId="{D4604EA4-C8BA-4108-90A9-842D69EE2F67}" dt="2023-02-01T23:44:33.775" v="13" actId="26606"/>
          <ac:spMkLst>
            <pc:docMk/>
            <pc:sldMk cId="3846658291" sldId="324"/>
            <ac:spMk id="2" creationId="{060E63D1-E743-49EF-B88D-19BC66E4084F}"/>
          </ac:spMkLst>
        </pc:spChg>
        <pc:spChg chg="mod">
          <ac:chgData name="Yolanda Jackson" userId="6ad79f89718f1441" providerId="LiveId" clId="{D4604EA4-C8BA-4108-90A9-842D69EE2F67}" dt="2023-02-01T23:48:00.940" v="34" actId="255"/>
          <ac:spMkLst>
            <pc:docMk/>
            <pc:sldMk cId="3846658291" sldId="324"/>
            <ac:spMk id="3" creationId="{8DF168EF-548C-442C-A077-3D1DA34DF46F}"/>
          </ac:spMkLst>
        </pc:spChg>
        <pc:spChg chg="add">
          <ac:chgData name="Yolanda Jackson" userId="6ad79f89718f1441" providerId="LiveId" clId="{D4604EA4-C8BA-4108-90A9-842D69EE2F67}" dt="2023-02-01T23:44:33.775" v="13" actId="26606"/>
          <ac:spMkLst>
            <pc:docMk/>
            <pc:sldMk cId="3846658291" sldId="324"/>
            <ac:spMk id="8" creationId="{1B15ED52-F352-441B-82BF-E0EA34836D08}"/>
          </ac:spMkLst>
        </pc:spChg>
        <pc:spChg chg="add">
          <ac:chgData name="Yolanda Jackson" userId="6ad79f89718f1441" providerId="LiveId" clId="{D4604EA4-C8BA-4108-90A9-842D69EE2F67}" dt="2023-02-01T23:44:33.775" v="13" actId="26606"/>
          <ac:spMkLst>
            <pc:docMk/>
            <pc:sldMk cId="3846658291" sldId="324"/>
            <ac:spMk id="10" creationId="{3B2E3793-BFE6-45A2-9B7B-E18844431C99}"/>
          </ac:spMkLst>
        </pc:spChg>
        <pc:spChg chg="add">
          <ac:chgData name="Yolanda Jackson" userId="6ad79f89718f1441" providerId="LiveId" clId="{D4604EA4-C8BA-4108-90A9-842D69EE2F67}" dt="2023-02-01T23:44:33.775" v="13" actId="26606"/>
          <ac:spMkLst>
            <pc:docMk/>
            <pc:sldMk cId="3846658291" sldId="324"/>
            <ac:spMk id="12" creationId="{BC4C4868-CB8F-4AF9-9CDB-8108F2C19B67}"/>
          </ac:spMkLst>
        </pc:spChg>
        <pc:spChg chg="add">
          <ac:chgData name="Yolanda Jackson" userId="6ad79f89718f1441" providerId="LiveId" clId="{D4604EA4-C8BA-4108-90A9-842D69EE2F67}" dt="2023-02-01T23:44:33.775" v="13" actId="26606"/>
          <ac:spMkLst>
            <pc:docMk/>
            <pc:sldMk cId="3846658291" sldId="324"/>
            <ac:spMk id="14" creationId="{375E0459-6403-40CD-989D-56A4407CA12E}"/>
          </ac:spMkLst>
        </pc:spChg>
        <pc:spChg chg="add">
          <ac:chgData name="Yolanda Jackson" userId="6ad79f89718f1441" providerId="LiveId" clId="{D4604EA4-C8BA-4108-90A9-842D69EE2F67}" dt="2023-02-01T23:44:33.775" v="13" actId="26606"/>
          <ac:spMkLst>
            <pc:docMk/>
            <pc:sldMk cId="3846658291" sldId="324"/>
            <ac:spMk id="16" creationId="{53E5B1A8-3AC9-4BD1-9BBC-78CA94F2D1BA}"/>
          </ac:spMkLst>
        </pc:spChg>
      </pc:sldChg>
      <pc:sldChg chg="addSp modSp mod setBg">
        <pc:chgData name="Yolanda Jackson" userId="6ad79f89718f1441" providerId="LiveId" clId="{D4604EA4-C8BA-4108-90A9-842D69EE2F67}" dt="2023-02-01T23:48:47.350" v="49" actId="255"/>
        <pc:sldMkLst>
          <pc:docMk/>
          <pc:sldMk cId="928770508" sldId="325"/>
        </pc:sldMkLst>
        <pc:spChg chg="mod">
          <ac:chgData name="Yolanda Jackson" userId="6ad79f89718f1441" providerId="LiveId" clId="{D4604EA4-C8BA-4108-90A9-842D69EE2F67}" dt="2023-02-01T23:44:50.787" v="17" actId="26606"/>
          <ac:spMkLst>
            <pc:docMk/>
            <pc:sldMk cId="928770508" sldId="325"/>
            <ac:spMk id="2" creationId="{060E63D1-E743-49EF-B88D-19BC66E4084F}"/>
          </ac:spMkLst>
        </pc:spChg>
        <pc:spChg chg="mod">
          <ac:chgData name="Yolanda Jackson" userId="6ad79f89718f1441" providerId="LiveId" clId="{D4604EA4-C8BA-4108-90A9-842D69EE2F67}" dt="2023-02-01T23:48:47.350" v="49" actId="255"/>
          <ac:spMkLst>
            <pc:docMk/>
            <pc:sldMk cId="928770508" sldId="325"/>
            <ac:spMk id="3" creationId="{8DF168EF-548C-442C-A077-3D1DA34DF46F}"/>
          </ac:spMkLst>
        </pc:spChg>
        <pc:spChg chg="add">
          <ac:chgData name="Yolanda Jackson" userId="6ad79f89718f1441" providerId="LiveId" clId="{D4604EA4-C8BA-4108-90A9-842D69EE2F67}" dt="2023-02-01T23:44:50.787" v="17" actId="26606"/>
          <ac:spMkLst>
            <pc:docMk/>
            <pc:sldMk cId="928770508" sldId="325"/>
            <ac:spMk id="8" creationId="{1B15ED52-F352-441B-82BF-E0EA34836D08}"/>
          </ac:spMkLst>
        </pc:spChg>
        <pc:spChg chg="add">
          <ac:chgData name="Yolanda Jackson" userId="6ad79f89718f1441" providerId="LiveId" clId="{D4604EA4-C8BA-4108-90A9-842D69EE2F67}" dt="2023-02-01T23:44:50.787" v="17" actId="26606"/>
          <ac:spMkLst>
            <pc:docMk/>
            <pc:sldMk cId="928770508" sldId="325"/>
            <ac:spMk id="10" creationId="{3B2E3793-BFE6-45A2-9B7B-E18844431C99}"/>
          </ac:spMkLst>
        </pc:spChg>
        <pc:spChg chg="add">
          <ac:chgData name="Yolanda Jackson" userId="6ad79f89718f1441" providerId="LiveId" clId="{D4604EA4-C8BA-4108-90A9-842D69EE2F67}" dt="2023-02-01T23:44:50.787" v="17" actId="26606"/>
          <ac:spMkLst>
            <pc:docMk/>
            <pc:sldMk cId="928770508" sldId="325"/>
            <ac:spMk id="12" creationId="{BC4C4868-CB8F-4AF9-9CDB-8108F2C19B67}"/>
          </ac:spMkLst>
        </pc:spChg>
        <pc:spChg chg="add">
          <ac:chgData name="Yolanda Jackson" userId="6ad79f89718f1441" providerId="LiveId" clId="{D4604EA4-C8BA-4108-90A9-842D69EE2F67}" dt="2023-02-01T23:44:50.787" v="17" actId="26606"/>
          <ac:spMkLst>
            <pc:docMk/>
            <pc:sldMk cId="928770508" sldId="325"/>
            <ac:spMk id="14" creationId="{375E0459-6403-40CD-989D-56A4407CA12E}"/>
          </ac:spMkLst>
        </pc:spChg>
        <pc:spChg chg="add">
          <ac:chgData name="Yolanda Jackson" userId="6ad79f89718f1441" providerId="LiveId" clId="{D4604EA4-C8BA-4108-90A9-842D69EE2F67}" dt="2023-02-01T23:44:50.787" v="17" actId="26606"/>
          <ac:spMkLst>
            <pc:docMk/>
            <pc:sldMk cId="928770508" sldId="325"/>
            <ac:spMk id="16" creationId="{53E5B1A8-3AC9-4BD1-9BBC-78CA94F2D1BA}"/>
          </ac:spMkLst>
        </pc:spChg>
      </pc:sldChg>
      <pc:sldChg chg="addSp modSp mod setBg">
        <pc:chgData name="Yolanda Jackson" userId="6ad79f89718f1441" providerId="LiveId" clId="{D4604EA4-C8BA-4108-90A9-842D69EE2F67}" dt="2023-02-01T23:50:45.199" v="80" actId="1076"/>
        <pc:sldMkLst>
          <pc:docMk/>
          <pc:sldMk cId="723763844" sldId="326"/>
        </pc:sldMkLst>
        <pc:spChg chg="mod">
          <ac:chgData name="Yolanda Jackson" userId="6ad79f89718f1441" providerId="LiveId" clId="{D4604EA4-C8BA-4108-90A9-842D69EE2F67}" dt="2023-02-01T23:47:15.559" v="29" actId="26606"/>
          <ac:spMkLst>
            <pc:docMk/>
            <pc:sldMk cId="723763844" sldId="326"/>
            <ac:spMk id="2" creationId="{00000000-0000-0000-0000-000000000000}"/>
          </ac:spMkLst>
        </pc:spChg>
        <pc:spChg chg="mod">
          <ac:chgData name="Yolanda Jackson" userId="6ad79f89718f1441" providerId="LiveId" clId="{D4604EA4-C8BA-4108-90A9-842D69EE2F67}" dt="2023-02-01T23:50:45.199" v="80" actId="1076"/>
          <ac:spMkLst>
            <pc:docMk/>
            <pc:sldMk cId="723763844" sldId="326"/>
            <ac:spMk id="3" creationId="{00000000-0000-0000-0000-000000000000}"/>
          </ac:spMkLst>
        </pc:spChg>
        <pc:spChg chg="add">
          <ac:chgData name="Yolanda Jackson" userId="6ad79f89718f1441" providerId="LiveId" clId="{D4604EA4-C8BA-4108-90A9-842D69EE2F67}" dt="2023-02-01T23:47:15.559" v="29" actId="26606"/>
          <ac:spMkLst>
            <pc:docMk/>
            <pc:sldMk cId="723763844" sldId="326"/>
            <ac:spMk id="8" creationId="{1B15ED52-F352-441B-82BF-E0EA34836D08}"/>
          </ac:spMkLst>
        </pc:spChg>
        <pc:spChg chg="add">
          <ac:chgData name="Yolanda Jackson" userId="6ad79f89718f1441" providerId="LiveId" clId="{D4604EA4-C8BA-4108-90A9-842D69EE2F67}" dt="2023-02-01T23:47:15.559" v="29" actId="26606"/>
          <ac:spMkLst>
            <pc:docMk/>
            <pc:sldMk cId="723763844" sldId="326"/>
            <ac:spMk id="10" creationId="{3B2E3793-BFE6-45A2-9B7B-E18844431C99}"/>
          </ac:spMkLst>
        </pc:spChg>
        <pc:spChg chg="add">
          <ac:chgData name="Yolanda Jackson" userId="6ad79f89718f1441" providerId="LiveId" clId="{D4604EA4-C8BA-4108-90A9-842D69EE2F67}" dt="2023-02-01T23:47:15.559" v="29" actId="26606"/>
          <ac:spMkLst>
            <pc:docMk/>
            <pc:sldMk cId="723763844" sldId="326"/>
            <ac:spMk id="12" creationId="{BC4C4868-CB8F-4AF9-9CDB-8108F2C19B67}"/>
          </ac:spMkLst>
        </pc:spChg>
        <pc:spChg chg="add">
          <ac:chgData name="Yolanda Jackson" userId="6ad79f89718f1441" providerId="LiveId" clId="{D4604EA4-C8BA-4108-90A9-842D69EE2F67}" dt="2023-02-01T23:47:15.559" v="29" actId="26606"/>
          <ac:spMkLst>
            <pc:docMk/>
            <pc:sldMk cId="723763844" sldId="326"/>
            <ac:spMk id="14" creationId="{375E0459-6403-40CD-989D-56A4407CA12E}"/>
          </ac:spMkLst>
        </pc:spChg>
        <pc:spChg chg="add">
          <ac:chgData name="Yolanda Jackson" userId="6ad79f89718f1441" providerId="LiveId" clId="{D4604EA4-C8BA-4108-90A9-842D69EE2F67}" dt="2023-02-01T23:47:15.559" v="29" actId="26606"/>
          <ac:spMkLst>
            <pc:docMk/>
            <pc:sldMk cId="723763844" sldId="326"/>
            <ac:spMk id="16" creationId="{53E5B1A8-3AC9-4BD1-9BBC-78CA94F2D1BA}"/>
          </ac:spMkLst>
        </pc:spChg>
      </pc:sldChg>
      <pc:sldChg chg="addSp modSp mod setBg">
        <pc:chgData name="Yolanda Jackson" userId="6ad79f89718f1441" providerId="LiveId" clId="{D4604EA4-C8BA-4108-90A9-842D69EE2F67}" dt="2023-02-01T23:49:35.199" v="56" actId="27636"/>
        <pc:sldMkLst>
          <pc:docMk/>
          <pc:sldMk cId="2423908772" sldId="328"/>
        </pc:sldMkLst>
        <pc:spChg chg="mod">
          <ac:chgData name="Yolanda Jackson" userId="6ad79f89718f1441" providerId="LiveId" clId="{D4604EA4-C8BA-4108-90A9-842D69EE2F67}" dt="2023-02-01T23:45:14.283" v="23" actId="26606"/>
          <ac:spMkLst>
            <pc:docMk/>
            <pc:sldMk cId="2423908772" sldId="328"/>
            <ac:spMk id="2" creationId="{CAE49566-6390-4C6D-80EE-E03933189D41}"/>
          </ac:spMkLst>
        </pc:spChg>
        <pc:spChg chg="mod">
          <ac:chgData name="Yolanda Jackson" userId="6ad79f89718f1441" providerId="LiveId" clId="{D4604EA4-C8BA-4108-90A9-842D69EE2F67}" dt="2023-02-01T23:49:35.199" v="56" actId="27636"/>
          <ac:spMkLst>
            <pc:docMk/>
            <pc:sldMk cId="2423908772" sldId="328"/>
            <ac:spMk id="3" creationId="{73365CC1-D2DD-4179-AB13-C056AD87D6C8}"/>
          </ac:spMkLst>
        </pc:spChg>
        <pc:spChg chg="add">
          <ac:chgData name="Yolanda Jackson" userId="6ad79f89718f1441" providerId="LiveId" clId="{D4604EA4-C8BA-4108-90A9-842D69EE2F67}" dt="2023-02-01T23:45:14.283" v="23" actId="26606"/>
          <ac:spMkLst>
            <pc:docMk/>
            <pc:sldMk cId="2423908772" sldId="328"/>
            <ac:spMk id="8" creationId="{1B15ED52-F352-441B-82BF-E0EA34836D08}"/>
          </ac:spMkLst>
        </pc:spChg>
        <pc:spChg chg="add">
          <ac:chgData name="Yolanda Jackson" userId="6ad79f89718f1441" providerId="LiveId" clId="{D4604EA4-C8BA-4108-90A9-842D69EE2F67}" dt="2023-02-01T23:45:14.283" v="23" actId="26606"/>
          <ac:spMkLst>
            <pc:docMk/>
            <pc:sldMk cId="2423908772" sldId="328"/>
            <ac:spMk id="10" creationId="{3B2E3793-BFE6-45A2-9B7B-E18844431C99}"/>
          </ac:spMkLst>
        </pc:spChg>
        <pc:spChg chg="add">
          <ac:chgData name="Yolanda Jackson" userId="6ad79f89718f1441" providerId="LiveId" clId="{D4604EA4-C8BA-4108-90A9-842D69EE2F67}" dt="2023-02-01T23:45:14.283" v="23" actId="26606"/>
          <ac:spMkLst>
            <pc:docMk/>
            <pc:sldMk cId="2423908772" sldId="328"/>
            <ac:spMk id="12" creationId="{BC4C4868-CB8F-4AF9-9CDB-8108F2C19B67}"/>
          </ac:spMkLst>
        </pc:spChg>
        <pc:spChg chg="add">
          <ac:chgData name="Yolanda Jackson" userId="6ad79f89718f1441" providerId="LiveId" clId="{D4604EA4-C8BA-4108-90A9-842D69EE2F67}" dt="2023-02-01T23:45:14.283" v="23" actId="26606"/>
          <ac:spMkLst>
            <pc:docMk/>
            <pc:sldMk cId="2423908772" sldId="328"/>
            <ac:spMk id="14" creationId="{375E0459-6403-40CD-989D-56A4407CA12E}"/>
          </ac:spMkLst>
        </pc:spChg>
        <pc:spChg chg="add">
          <ac:chgData name="Yolanda Jackson" userId="6ad79f89718f1441" providerId="LiveId" clId="{D4604EA4-C8BA-4108-90A9-842D69EE2F67}" dt="2023-02-01T23:45:14.283" v="23" actId="26606"/>
          <ac:spMkLst>
            <pc:docMk/>
            <pc:sldMk cId="2423908772" sldId="328"/>
            <ac:spMk id="16" creationId="{53E5B1A8-3AC9-4BD1-9BBC-78CA94F2D1BA}"/>
          </ac:spMkLst>
        </pc:spChg>
      </pc:sldChg>
      <pc:sldChg chg="modSp mod">
        <pc:chgData name="Yolanda Jackson" userId="6ad79f89718f1441" providerId="LiveId" clId="{D4604EA4-C8BA-4108-90A9-842D69EE2F67}" dt="2023-02-01T23:44:09.796" v="7" actId="27636"/>
        <pc:sldMkLst>
          <pc:docMk/>
          <pc:sldMk cId="3452539803" sldId="331"/>
        </pc:sldMkLst>
        <pc:spChg chg="mod">
          <ac:chgData name="Yolanda Jackson" userId="6ad79f89718f1441" providerId="LiveId" clId="{D4604EA4-C8BA-4108-90A9-842D69EE2F67}" dt="2023-02-01T23:44:09.796" v="7" actId="27636"/>
          <ac:spMkLst>
            <pc:docMk/>
            <pc:sldMk cId="3452539803" sldId="331"/>
            <ac:spMk id="2" creationId="{9ACD68AB-BC7E-409C-A0A7-C218FD8C70F3}"/>
          </ac:spMkLst>
        </pc:spChg>
      </pc:sldChg>
      <pc:sldChg chg="addSp modSp mod setBg">
        <pc:chgData name="Yolanda Jackson" userId="6ad79f89718f1441" providerId="LiveId" clId="{D4604EA4-C8BA-4108-90A9-842D69EE2F67}" dt="2023-02-01T23:49:53.477" v="65" actId="1076"/>
        <pc:sldMkLst>
          <pc:docMk/>
          <pc:sldMk cId="168980294" sldId="334"/>
        </pc:sldMkLst>
        <pc:spChg chg="mod">
          <ac:chgData name="Yolanda Jackson" userId="6ad79f89718f1441" providerId="LiveId" clId="{D4604EA4-C8BA-4108-90A9-842D69EE2F67}" dt="2023-02-01T23:45:17.189" v="24" actId="26606"/>
          <ac:spMkLst>
            <pc:docMk/>
            <pc:sldMk cId="168980294" sldId="334"/>
            <ac:spMk id="2" creationId="{8A3D90C5-0855-457D-9DD7-22474B53D431}"/>
          </ac:spMkLst>
        </pc:spChg>
        <pc:spChg chg="mod">
          <ac:chgData name="Yolanda Jackson" userId="6ad79f89718f1441" providerId="LiveId" clId="{D4604EA4-C8BA-4108-90A9-842D69EE2F67}" dt="2023-02-01T23:49:53.477" v="65" actId="1076"/>
          <ac:spMkLst>
            <pc:docMk/>
            <pc:sldMk cId="168980294" sldId="334"/>
            <ac:spMk id="3" creationId="{11C54AC0-507C-4DAC-84D0-7B5F97AF4579}"/>
          </ac:spMkLst>
        </pc:spChg>
        <pc:spChg chg="add">
          <ac:chgData name="Yolanda Jackson" userId="6ad79f89718f1441" providerId="LiveId" clId="{D4604EA4-C8BA-4108-90A9-842D69EE2F67}" dt="2023-02-01T23:45:17.189" v="24" actId="26606"/>
          <ac:spMkLst>
            <pc:docMk/>
            <pc:sldMk cId="168980294" sldId="334"/>
            <ac:spMk id="8" creationId="{1B15ED52-F352-441B-82BF-E0EA34836D08}"/>
          </ac:spMkLst>
        </pc:spChg>
        <pc:spChg chg="add">
          <ac:chgData name="Yolanda Jackson" userId="6ad79f89718f1441" providerId="LiveId" clId="{D4604EA4-C8BA-4108-90A9-842D69EE2F67}" dt="2023-02-01T23:45:17.189" v="24" actId="26606"/>
          <ac:spMkLst>
            <pc:docMk/>
            <pc:sldMk cId="168980294" sldId="334"/>
            <ac:spMk id="10" creationId="{3B2E3793-BFE6-45A2-9B7B-E18844431C99}"/>
          </ac:spMkLst>
        </pc:spChg>
        <pc:spChg chg="add">
          <ac:chgData name="Yolanda Jackson" userId="6ad79f89718f1441" providerId="LiveId" clId="{D4604EA4-C8BA-4108-90A9-842D69EE2F67}" dt="2023-02-01T23:45:17.189" v="24" actId="26606"/>
          <ac:spMkLst>
            <pc:docMk/>
            <pc:sldMk cId="168980294" sldId="334"/>
            <ac:spMk id="12" creationId="{BC4C4868-CB8F-4AF9-9CDB-8108F2C19B67}"/>
          </ac:spMkLst>
        </pc:spChg>
        <pc:spChg chg="add">
          <ac:chgData name="Yolanda Jackson" userId="6ad79f89718f1441" providerId="LiveId" clId="{D4604EA4-C8BA-4108-90A9-842D69EE2F67}" dt="2023-02-01T23:45:17.189" v="24" actId="26606"/>
          <ac:spMkLst>
            <pc:docMk/>
            <pc:sldMk cId="168980294" sldId="334"/>
            <ac:spMk id="14" creationId="{375E0459-6403-40CD-989D-56A4407CA12E}"/>
          </ac:spMkLst>
        </pc:spChg>
        <pc:spChg chg="add">
          <ac:chgData name="Yolanda Jackson" userId="6ad79f89718f1441" providerId="LiveId" clId="{D4604EA4-C8BA-4108-90A9-842D69EE2F67}" dt="2023-02-01T23:45:17.189" v="24" actId="26606"/>
          <ac:spMkLst>
            <pc:docMk/>
            <pc:sldMk cId="168980294" sldId="334"/>
            <ac:spMk id="16" creationId="{53E5B1A8-3AC9-4BD1-9BBC-78CA94F2D1BA}"/>
          </ac:spMkLst>
        </pc:spChg>
      </pc:sldChg>
      <pc:sldChg chg="addSp modSp mod setBg">
        <pc:chgData name="Yolanda Jackson" userId="6ad79f89718f1441" providerId="LiveId" clId="{D4604EA4-C8BA-4108-90A9-842D69EE2F67}" dt="2023-02-01T23:50:03.599" v="70" actId="14100"/>
        <pc:sldMkLst>
          <pc:docMk/>
          <pc:sldMk cId="3828772070" sldId="335"/>
        </pc:sldMkLst>
        <pc:spChg chg="mod">
          <ac:chgData name="Yolanda Jackson" userId="6ad79f89718f1441" providerId="LiveId" clId="{D4604EA4-C8BA-4108-90A9-842D69EE2F67}" dt="2023-02-01T23:45:21.078" v="25" actId="26606"/>
          <ac:spMkLst>
            <pc:docMk/>
            <pc:sldMk cId="3828772070" sldId="335"/>
            <ac:spMk id="2" creationId="{1422BED7-5088-4875-8988-5BCFA4E59133}"/>
          </ac:spMkLst>
        </pc:spChg>
        <pc:spChg chg="mod">
          <ac:chgData name="Yolanda Jackson" userId="6ad79f89718f1441" providerId="LiveId" clId="{D4604EA4-C8BA-4108-90A9-842D69EE2F67}" dt="2023-02-01T23:50:03.599" v="70" actId="14100"/>
          <ac:spMkLst>
            <pc:docMk/>
            <pc:sldMk cId="3828772070" sldId="335"/>
            <ac:spMk id="3" creationId="{DDAB24EB-1F5F-461E-98FB-CF3DD43478D3}"/>
          </ac:spMkLst>
        </pc:spChg>
        <pc:spChg chg="add">
          <ac:chgData name="Yolanda Jackson" userId="6ad79f89718f1441" providerId="LiveId" clId="{D4604EA4-C8BA-4108-90A9-842D69EE2F67}" dt="2023-02-01T23:45:21.078" v="25" actId="26606"/>
          <ac:spMkLst>
            <pc:docMk/>
            <pc:sldMk cId="3828772070" sldId="335"/>
            <ac:spMk id="8" creationId="{1B15ED52-F352-441B-82BF-E0EA34836D08}"/>
          </ac:spMkLst>
        </pc:spChg>
        <pc:spChg chg="add">
          <ac:chgData name="Yolanda Jackson" userId="6ad79f89718f1441" providerId="LiveId" clId="{D4604EA4-C8BA-4108-90A9-842D69EE2F67}" dt="2023-02-01T23:45:21.078" v="25" actId="26606"/>
          <ac:spMkLst>
            <pc:docMk/>
            <pc:sldMk cId="3828772070" sldId="335"/>
            <ac:spMk id="10" creationId="{3B2E3793-BFE6-45A2-9B7B-E18844431C99}"/>
          </ac:spMkLst>
        </pc:spChg>
        <pc:spChg chg="add">
          <ac:chgData name="Yolanda Jackson" userId="6ad79f89718f1441" providerId="LiveId" clId="{D4604EA4-C8BA-4108-90A9-842D69EE2F67}" dt="2023-02-01T23:45:21.078" v="25" actId="26606"/>
          <ac:spMkLst>
            <pc:docMk/>
            <pc:sldMk cId="3828772070" sldId="335"/>
            <ac:spMk id="12" creationId="{BC4C4868-CB8F-4AF9-9CDB-8108F2C19B67}"/>
          </ac:spMkLst>
        </pc:spChg>
        <pc:spChg chg="add">
          <ac:chgData name="Yolanda Jackson" userId="6ad79f89718f1441" providerId="LiveId" clId="{D4604EA4-C8BA-4108-90A9-842D69EE2F67}" dt="2023-02-01T23:45:21.078" v="25" actId="26606"/>
          <ac:spMkLst>
            <pc:docMk/>
            <pc:sldMk cId="3828772070" sldId="335"/>
            <ac:spMk id="14" creationId="{375E0459-6403-40CD-989D-56A4407CA12E}"/>
          </ac:spMkLst>
        </pc:spChg>
        <pc:spChg chg="add">
          <ac:chgData name="Yolanda Jackson" userId="6ad79f89718f1441" providerId="LiveId" clId="{D4604EA4-C8BA-4108-90A9-842D69EE2F67}" dt="2023-02-01T23:45:21.078" v="25" actId="26606"/>
          <ac:spMkLst>
            <pc:docMk/>
            <pc:sldMk cId="3828772070" sldId="335"/>
            <ac:spMk id="16" creationId="{53E5B1A8-3AC9-4BD1-9BBC-78CA94F2D1BA}"/>
          </ac:spMkLst>
        </pc:spChg>
      </pc:sldChg>
      <pc:sldChg chg="addSp modSp mod setBg">
        <pc:chgData name="Yolanda Jackson" userId="6ad79f89718f1441" providerId="LiveId" clId="{D4604EA4-C8BA-4108-90A9-842D69EE2F67}" dt="2023-02-01T23:50:13.878" v="71" actId="255"/>
        <pc:sldMkLst>
          <pc:docMk/>
          <pc:sldMk cId="3348774049" sldId="336"/>
        </pc:sldMkLst>
        <pc:spChg chg="mod">
          <ac:chgData name="Yolanda Jackson" userId="6ad79f89718f1441" providerId="LiveId" clId="{D4604EA4-C8BA-4108-90A9-842D69EE2F67}" dt="2023-02-01T23:45:24.374" v="26" actId="26606"/>
          <ac:spMkLst>
            <pc:docMk/>
            <pc:sldMk cId="3348774049" sldId="336"/>
            <ac:spMk id="2" creationId="{E4C4983D-4559-487B-AAF5-D8B33B49BED7}"/>
          </ac:spMkLst>
        </pc:spChg>
        <pc:spChg chg="mod">
          <ac:chgData name="Yolanda Jackson" userId="6ad79f89718f1441" providerId="LiveId" clId="{D4604EA4-C8BA-4108-90A9-842D69EE2F67}" dt="2023-02-01T23:50:13.878" v="71" actId="255"/>
          <ac:spMkLst>
            <pc:docMk/>
            <pc:sldMk cId="3348774049" sldId="336"/>
            <ac:spMk id="3" creationId="{403B1E0F-F23F-41EA-9B03-901EBBE03967}"/>
          </ac:spMkLst>
        </pc:spChg>
        <pc:spChg chg="add">
          <ac:chgData name="Yolanda Jackson" userId="6ad79f89718f1441" providerId="LiveId" clId="{D4604EA4-C8BA-4108-90A9-842D69EE2F67}" dt="2023-02-01T23:45:24.374" v="26" actId="26606"/>
          <ac:spMkLst>
            <pc:docMk/>
            <pc:sldMk cId="3348774049" sldId="336"/>
            <ac:spMk id="8" creationId="{1B15ED52-F352-441B-82BF-E0EA34836D08}"/>
          </ac:spMkLst>
        </pc:spChg>
        <pc:spChg chg="add">
          <ac:chgData name="Yolanda Jackson" userId="6ad79f89718f1441" providerId="LiveId" clId="{D4604EA4-C8BA-4108-90A9-842D69EE2F67}" dt="2023-02-01T23:45:24.374" v="26" actId="26606"/>
          <ac:spMkLst>
            <pc:docMk/>
            <pc:sldMk cId="3348774049" sldId="336"/>
            <ac:spMk id="10" creationId="{3B2E3793-BFE6-45A2-9B7B-E18844431C99}"/>
          </ac:spMkLst>
        </pc:spChg>
        <pc:spChg chg="add">
          <ac:chgData name="Yolanda Jackson" userId="6ad79f89718f1441" providerId="LiveId" clId="{D4604EA4-C8BA-4108-90A9-842D69EE2F67}" dt="2023-02-01T23:45:24.374" v="26" actId="26606"/>
          <ac:spMkLst>
            <pc:docMk/>
            <pc:sldMk cId="3348774049" sldId="336"/>
            <ac:spMk id="12" creationId="{BC4C4868-CB8F-4AF9-9CDB-8108F2C19B67}"/>
          </ac:spMkLst>
        </pc:spChg>
        <pc:spChg chg="add">
          <ac:chgData name="Yolanda Jackson" userId="6ad79f89718f1441" providerId="LiveId" clId="{D4604EA4-C8BA-4108-90A9-842D69EE2F67}" dt="2023-02-01T23:45:24.374" v="26" actId="26606"/>
          <ac:spMkLst>
            <pc:docMk/>
            <pc:sldMk cId="3348774049" sldId="336"/>
            <ac:spMk id="14" creationId="{375E0459-6403-40CD-989D-56A4407CA12E}"/>
          </ac:spMkLst>
        </pc:spChg>
        <pc:spChg chg="add">
          <ac:chgData name="Yolanda Jackson" userId="6ad79f89718f1441" providerId="LiveId" clId="{D4604EA4-C8BA-4108-90A9-842D69EE2F67}" dt="2023-02-01T23:45:24.374" v="26" actId="26606"/>
          <ac:spMkLst>
            <pc:docMk/>
            <pc:sldMk cId="3348774049" sldId="336"/>
            <ac:spMk id="16" creationId="{53E5B1A8-3AC9-4BD1-9BBC-78CA94F2D1BA}"/>
          </ac:spMkLst>
        </pc:spChg>
      </pc:sldChg>
      <pc:sldChg chg="addSp modSp mod setBg">
        <pc:chgData name="Yolanda Jackson" userId="6ad79f89718f1441" providerId="LiveId" clId="{D4604EA4-C8BA-4108-90A9-842D69EE2F67}" dt="2023-02-01T23:50:20.704" v="72" actId="255"/>
        <pc:sldMkLst>
          <pc:docMk/>
          <pc:sldMk cId="1486011678" sldId="337"/>
        </pc:sldMkLst>
        <pc:spChg chg="mod">
          <ac:chgData name="Yolanda Jackson" userId="6ad79f89718f1441" providerId="LiveId" clId="{D4604EA4-C8BA-4108-90A9-842D69EE2F67}" dt="2023-02-01T23:47:09.279" v="27" actId="26606"/>
          <ac:spMkLst>
            <pc:docMk/>
            <pc:sldMk cId="1486011678" sldId="337"/>
            <ac:spMk id="2" creationId="{F5C16D2F-231E-4993-A054-CFD80643595B}"/>
          </ac:spMkLst>
        </pc:spChg>
        <pc:spChg chg="mod">
          <ac:chgData name="Yolanda Jackson" userId="6ad79f89718f1441" providerId="LiveId" clId="{D4604EA4-C8BA-4108-90A9-842D69EE2F67}" dt="2023-02-01T23:50:20.704" v="72" actId="255"/>
          <ac:spMkLst>
            <pc:docMk/>
            <pc:sldMk cId="1486011678" sldId="337"/>
            <ac:spMk id="3" creationId="{B8305837-A4F2-45DF-8478-167A62EFA0B2}"/>
          </ac:spMkLst>
        </pc:spChg>
        <pc:spChg chg="add">
          <ac:chgData name="Yolanda Jackson" userId="6ad79f89718f1441" providerId="LiveId" clId="{D4604EA4-C8BA-4108-90A9-842D69EE2F67}" dt="2023-02-01T23:47:09.279" v="27" actId="26606"/>
          <ac:spMkLst>
            <pc:docMk/>
            <pc:sldMk cId="1486011678" sldId="337"/>
            <ac:spMk id="8" creationId="{1B15ED52-F352-441B-82BF-E0EA34836D08}"/>
          </ac:spMkLst>
        </pc:spChg>
        <pc:spChg chg="add">
          <ac:chgData name="Yolanda Jackson" userId="6ad79f89718f1441" providerId="LiveId" clId="{D4604EA4-C8BA-4108-90A9-842D69EE2F67}" dt="2023-02-01T23:47:09.279" v="27" actId="26606"/>
          <ac:spMkLst>
            <pc:docMk/>
            <pc:sldMk cId="1486011678" sldId="337"/>
            <ac:spMk id="10" creationId="{3B2E3793-BFE6-45A2-9B7B-E18844431C99}"/>
          </ac:spMkLst>
        </pc:spChg>
        <pc:spChg chg="add">
          <ac:chgData name="Yolanda Jackson" userId="6ad79f89718f1441" providerId="LiveId" clId="{D4604EA4-C8BA-4108-90A9-842D69EE2F67}" dt="2023-02-01T23:47:09.279" v="27" actId="26606"/>
          <ac:spMkLst>
            <pc:docMk/>
            <pc:sldMk cId="1486011678" sldId="337"/>
            <ac:spMk id="12" creationId="{BC4C4868-CB8F-4AF9-9CDB-8108F2C19B67}"/>
          </ac:spMkLst>
        </pc:spChg>
        <pc:spChg chg="add">
          <ac:chgData name="Yolanda Jackson" userId="6ad79f89718f1441" providerId="LiveId" clId="{D4604EA4-C8BA-4108-90A9-842D69EE2F67}" dt="2023-02-01T23:47:09.279" v="27" actId="26606"/>
          <ac:spMkLst>
            <pc:docMk/>
            <pc:sldMk cId="1486011678" sldId="337"/>
            <ac:spMk id="14" creationId="{375E0459-6403-40CD-989D-56A4407CA12E}"/>
          </ac:spMkLst>
        </pc:spChg>
        <pc:spChg chg="add">
          <ac:chgData name="Yolanda Jackson" userId="6ad79f89718f1441" providerId="LiveId" clId="{D4604EA4-C8BA-4108-90A9-842D69EE2F67}" dt="2023-02-01T23:47:09.279" v="27" actId="26606"/>
          <ac:spMkLst>
            <pc:docMk/>
            <pc:sldMk cId="1486011678" sldId="337"/>
            <ac:spMk id="16" creationId="{53E5B1A8-3AC9-4BD1-9BBC-78CA94F2D1BA}"/>
          </ac:spMkLst>
        </pc:spChg>
      </pc:sldChg>
      <pc:sldChg chg="addSp modSp mod setBg">
        <pc:chgData name="Yolanda Jackson" userId="6ad79f89718f1441" providerId="LiveId" clId="{D4604EA4-C8BA-4108-90A9-842D69EE2F67}" dt="2023-02-01T23:50:27.219" v="73" actId="255"/>
        <pc:sldMkLst>
          <pc:docMk/>
          <pc:sldMk cId="2819220512" sldId="339"/>
        </pc:sldMkLst>
        <pc:spChg chg="mod">
          <ac:chgData name="Yolanda Jackson" userId="6ad79f89718f1441" providerId="LiveId" clId="{D4604EA4-C8BA-4108-90A9-842D69EE2F67}" dt="2023-02-01T23:47:12.075" v="28" actId="26606"/>
          <ac:spMkLst>
            <pc:docMk/>
            <pc:sldMk cId="2819220512" sldId="339"/>
            <ac:spMk id="2" creationId="{661C25E3-FA1F-4FFE-9BA3-AB647DE79D89}"/>
          </ac:spMkLst>
        </pc:spChg>
        <pc:spChg chg="mod">
          <ac:chgData name="Yolanda Jackson" userId="6ad79f89718f1441" providerId="LiveId" clId="{D4604EA4-C8BA-4108-90A9-842D69EE2F67}" dt="2023-02-01T23:50:27.219" v="73" actId="255"/>
          <ac:spMkLst>
            <pc:docMk/>
            <pc:sldMk cId="2819220512" sldId="339"/>
            <ac:spMk id="3" creationId="{52370AA8-6554-466F-99D5-8F0CD52731BD}"/>
          </ac:spMkLst>
        </pc:spChg>
        <pc:spChg chg="add">
          <ac:chgData name="Yolanda Jackson" userId="6ad79f89718f1441" providerId="LiveId" clId="{D4604EA4-C8BA-4108-90A9-842D69EE2F67}" dt="2023-02-01T23:47:12.075" v="28" actId="26606"/>
          <ac:spMkLst>
            <pc:docMk/>
            <pc:sldMk cId="2819220512" sldId="339"/>
            <ac:spMk id="8" creationId="{1B15ED52-F352-441B-82BF-E0EA34836D08}"/>
          </ac:spMkLst>
        </pc:spChg>
        <pc:spChg chg="add">
          <ac:chgData name="Yolanda Jackson" userId="6ad79f89718f1441" providerId="LiveId" clId="{D4604EA4-C8BA-4108-90A9-842D69EE2F67}" dt="2023-02-01T23:47:12.075" v="28" actId="26606"/>
          <ac:spMkLst>
            <pc:docMk/>
            <pc:sldMk cId="2819220512" sldId="339"/>
            <ac:spMk id="10" creationId="{3B2E3793-BFE6-45A2-9B7B-E18844431C99}"/>
          </ac:spMkLst>
        </pc:spChg>
        <pc:spChg chg="add">
          <ac:chgData name="Yolanda Jackson" userId="6ad79f89718f1441" providerId="LiveId" clId="{D4604EA4-C8BA-4108-90A9-842D69EE2F67}" dt="2023-02-01T23:47:12.075" v="28" actId="26606"/>
          <ac:spMkLst>
            <pc:docMk/>
            <pc:sldMk cId="2819220512" sldId="339"/>
            <ac:spMk id="12" creationId="{BC4C4868-CB8F-4AF9-9CDB-8108F2C19B67}"/>
          </ac:spMkLst>
        </pc:spChg>
        <pc:spChg chg="add">
          <ac:chgData name="Yolanda Jackson" userId="6ad79f89718f1441" providerId="LiveId" clId="{D4604EA4-C8BA-4108-90A9-842D69EE2F67}" dt="2023-02-01T23:47:12.075" v="28" actId="26606"/>
          <ac:spMkLst>
            <pc:docMk/>
            <pc:sldMk cId="2819220512" sldId="339"/>
            <ac:spMk id="14" creationId="{375E0459-6403-40CD-989D-56A4407CA12E}"/>
          </ac:spMkLst>
        </pc:spChg>
        <pc:spChg chg="add">
          <ac:chgData name="Yolanda Jackson" userId="6ad79f89718f1441" providerId="LiveId" clId="{D4604EA4-C8BA-4108-90A9-842D69EE2F67}" dt="2023-02-01T23:47:12.075" v="28" actId="26606"/>
          <ac:spMkLst>
            <pc:docMk/>
            <pc:sldMk cId="2819220512" sldId="339"/>
            <ac:spMk id="16" creationId="{53E5B1A8-3AC9-4BD1-9BBC-78CA94F2D1B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7A2F38-2F00-4F1C-ABFA-078995FB7905}" type="doc">
      <dgm:prSet loTypeId="urn:microsoft.com/office/officeart/2016/7/layout/BasicLinearProcessNumbered" loCatId="process" qsTypeId="urn:microsoft.com/office/officeart/2005/8/quickstyle/simple1" qsCatId="simple" csTypeId="urn:microsoft.com/office/officeart/2005/8/colors/accent1_2" csCatId="accent1"/>
      <dgm:spPr/>
      <dgm:t>
        <a:bodyPr/>
        <a:lstStyle/>
        <a:p>
          <a:endParaRPr lang="en-US"/>
        </a:p>
      </dgm:t>
    </dgm:pt>
    <dgm:pt modelId="{17A4DBFF-BF07-4EC2-85C4-60EF9848FE20}">
      <dgm:prSet/>
      <dgm:spPr/>
      <dgm:t>
        <a:bodyPr/>
        <a:lstStyle/>
        <a:p>
          <a:r>
            <a:rPr lang="en-US" dirty="0"/>
            <a:t>Read </a:t>
          </a:r>
          <a:r>
            <a:rPr lang="en-US" dirty="0">
              <a:solidFill>
                <a:srgbClr val="FF0000"/>
              </a:solidFill>
            </a:rPr>
            <a:t>Imaginatively- </a:t>
          </a:r>
          <a:r>
            <a:rPr lang="en-US" dirty="0"/>
            <a:t>Step into the Story</a:t>
          </a:r>
        </a:p>
      </dgm:t>
    </dgm:pt>
    <dgm:pt modelId="{7D865E6D-CB55-452A-8E38-A67646532FEF}" type="parTrans" cxnId="{62F6CFF1-3AFF-48BD-8B37-5E6C3414835C}">
      <dgm:prSet/>
      <dgm:spPr/>
      <dgm:t>
        <a:bodyPr/>
        <a:lstStyle/>
        <a:p>
          <a:endParaRPr lang="en-US"/>
        </a:p>
      </dgm:t>
    </dgm:pt>
    <dgm:pt modelId="{7681FC82-30CA-4B72-86F5-AC132D1D837E}" type="sibTrans" cxnId="{62F6CFF1-3AFF-48BD-8B37-5E6C3414835C}">
      <dgm:prSet phldrT="1" phldr="0"/>
      <dgm:spPr/>
      <dgm:t>
        <a:bodyPr/>
        <a:lstStyle/>
        <a:p>
          <a:r>
            <a:rPr lang="en-US"/>
            <a:t>1</a:t>
          </a:r>
        </a:p>
      </dgm:t>
    </dgm:pt>
    <dgm:pt modelId="{B499818F-497C-4583-9DCD-8F135677A8B7}">
      <dgm:prSet/>
      <dgm:spPr/>
      <dgm:t>
        <a:bodyPr/>
        <a:lstStyle/>
        <a:p>
          <a:r>
            <a:rPr lang="en-US" dirty="0"/>
            <a:t>Read </a:t>
          </a:r>
          <a:r>
            <a:rPr lang="en-US" dirty="0">
              <a:solidFill>
                <a:srgbClr val="FF0000"/>
              </a:solidFill>
            </a:rPr>
            <a:t>Repetitively-</a:t>
          </a:r>
          <a:r>
            <a:rPr lang="en-US" dirty="0"/>
            <a:t> Read scripture over and over</a:t>
          </a:r>
        </a:p>
      </dgm:t>
    </dgm:pt>
    <dgm:pt modelId="{6D4A7D23-5DB1-4FA1-BA13-96F8E0274412}" type="parTrans" cxnId="{26696324-3A70-410C-A63C-C25F2B15226B}">
      <dgm:prSet/>
      <dgm:spPr/>
      <dgm:t>
        <a:bodyPr/>
        <a:lstStyle/>
        <a:p>
          <a:endParaRPr lang="en-US"/>
        </a:p>
      </dgm:t>
    </dgm:pt>
    <dgm:pt modelId="{4CC47B8A-A0D4-4735-89CA-BEA51D04E7F5}" type="sibTrans" cxnId="{26696324-3A70-410C-A63C-C25F2B15226B}">
      <dgm:prSet phldrT="2" phldr="0"/>
      <dgm:spPr/>
      <dgm:t>
        <a:bodyPr/>
        <a:lstStyle/>
        <a:p>
          <a:r>
            <a:rPr lang="en-US"/>
            <a:t>2</a:t>
          </a:r>
        </a:p>
      </dgm:t>
    </dgm:pt>
    <dgm:pt modelId="{04A3C3AA-3EC4-41DA-A981-3FC235257387}">
      <dgm:prSet/>
      <dgm:spPr/>
      <dgm:t>
        <a:bodyPr/>
        <a:lstStyle/>
        <a:p>
          <a:r>
            <a:rPr lang="en-US" dirty="0"/>
            <a:t>Read </a:t>
          </a:r>
          <a:r>
            <a:rPr lang="en-US" dirty="0">
              <a:solidFill>
                <a:srgbClr val="FF0000"/>
              </a:solidFill>
            </a:rPr>
            <a:t>Inquisitively- </a:t>
          </a:r>
          <a:r>
            <a:rPr lang="en-US" dirty="0"/>
            <a:t>Ask the text questions</a:t>
          </a:r>
        </a:p>
      </dgm:t>
    </dgm:pt>
    <dgm:pt modelId="{C6E455FC-E326-4900-AFDD-FF0C77B8D898}" type="parTrans" cxnId="{D499BFFE-9B1E-400F-96A5-95E9F524FF41}">
      <dgm:prSet/>
      <dgm:spPr/>
      <dgm:t>
        <a:bodyPr/>
        <a:lstStyle/>
        <a:p>
          <a:endParaRPr lang="en-US"/>
        </a:p>
      </dgm:t>
    </dgm:pt>
    <dgm:pt modelId="{C92CE601-3DE8-4C14-9D37-E8DBDE6C4447}" type="sibTrans" cxnId="{D499BFFE-9B1E-400F-96A5-95E9F524FF41}">
      <dgm:prSet phldrT="3" phldr="0"/>
      <dgm:spPr/>
      <dgm:t>
        <a:bodyPr/>
        <a:lstStyle/>
        <a:p>
          <a:r>
            <a:rPr lang="en-US"/>
            <a:t>3</a:t>
          </a:r>
        </a:p>
      </dgm:t>
    </dgm:pt>
    <dgm:pt modelId="{780933DC-731D-4474-BA6E-CA9AC016416B}">
      <dgm:prSet/>
      <dgm:spPr/>
      <dgm:t>
        <a:bodyPr/>
        <a:lstStyle/>
        <a:p>
          <a:r>
            <a:rPr lang="en-US" dirty="0"/>
            <a:t>Read </a:t>
          </a:r>
          <a:r>
            <a:rPr lang="en-US" dirty="0">
              <a:solidFill>
                <a:srgbClr val="FF0000"/>
              </a:solidFill>
            </a:rPr>
            <a:t>Meditatively-</a:t>
          </a:r>
          <a:r>
            <a:rPr lang="en-US" dirty="0"/>
            <a:t> Meditate on the Word</a:t>
          </a:r>
        </a:p>
      </dgm:t>
    </dgm:pt>
    <dgm:pt modelId="{1CE06675-3D35-4B1E-B9D3-45D880E7582D}" type="parTrans" cxnId="{661B9841-C208-4854-8978-B03AB2DBE8E9}">
      <dgm:prSet/>
      <dgm:spPr/>
      <dgm:t>
        <a:bodyPr/>
        <a:lstStyle/>
        <a:p>
          <a:endParaRPr lang="en-US"/>
        </a:p>
      </dgm:t>
    </dgm:pt>
    <dgm:pt modelId="{38077701-C11A-42A0-89AC-482B841084CE}" type="sibTrans" cxnId="{661B9841-C208-4854-8978-B03AB2DBE8E9}">
      <dgm:prSet phldrT="4" phldr="0"/>
      <dgm:spPr/>
      <dgm:t>
        <a:bodyPr/>
        <a:lstStyle/>
        <a:p>
          <a:r>
            <a:rPr lang="en-US"/>
            <a:t>4</a:t>
          </a:r>
        </a:p>
      </dgm:t>
    </dgm:pt>
    <dgm:pt modelId="{2A4E425D-8C9F-4B03-8A6D-32B9BBF9A10F}" type="pres">
      <dgm:prSet presAssocID="{717A2F38-2F00-4F1C-ABFA-078995FB7905}" presName="Name0" presStyleCnt="0">
        <dgm:presLayoutVars>
          <dgm:animLvl val="lvl"/>
          <dgm:resizeHandles val="exact"/>
        </dgm:presLayoutVars>
      </dgm:prSet>
      <dgm:spPr/>
    </dgm:pt>
    <dgm:pt modelId="{C5144DD2-194E-4420-A6BE-70977ABB4632}" type="pres">
      <dgm:prSet presAssocID="{17A4DBFF-BF07-4EC2-85C4-60EF9848FE20}" presName="compositeNode" presStyleCnt="0">
        <dgm:presLayoutVars>
          <dgm:bulletEnabled val="1"/>
        </dgm:presLayoutVars>
      </dgm:prSet>
      <dgm:spPr/>
    </dgm:pt>
    <dgm:pt modelId="{B8549005-CBFF-4C5A-A674-13955E7A2212}" type="pres">
      <dgm:prSet presAssocID="{17A4DBFF-BF07-4EC2-85C4-60EF9848FE20}" presName="bgRect" presStyleLbl="bgAccFollowNode1" presStyleIdx="0" presStyleCnt="4"/>
      <dgm:spPr/>
    </dgm:pt>
    <dgm:pt modelId="{E8FBA916-49F2-45FB-9DD2-8E7AA4DF0CF4}" type="pres">
      <dgm:prSet presAssocID="{7681FC82-30CA-4B72-86F5-AC132D1D837E}" presName="sibTransNodeCircle" presStyleLbl="alignNode1" presStyleIdx="0" presStyleCnt="8">
        <dgm:presLayoutVars>
          <dgm:chMax val="0"/>
          <dgm:bulletEnabled/>
        </dgm:presLayoutVars>
      </dgm:prSet>
      <dgm:spPr/>
    </dgm:pt>
    <dgm:pt modelId="{BBD67411-8036-445D-A7B4-5F0CACCF7E96}" type="pres">
      <dgm:prSet presAssocID="{17A4DBFF-BF07-4EC2-85C4-60EF9848FE20}" presName="bottomLine" presStyleLbl="alignNode1" presStyleIdx="1" presStyleCnt="8">
        <dgm:presLayoutVars/>
      </dgm:prSet>
      <dgm:spPr/>
    </dgm:pt>
    <dgm:pt modelId="{4B5B61B0-2535-4B50-8934-CC546BD71F44}" type="pres">
      <dgm:prSet presAssocID="{17A4DBFF-BF07-4EC2-85C4-60EF9848FE20}" presName="nodeText" presStyleLbl="bgAccFollowNode1" presStyleIdx="0" presStyleCnt="4">
        <dgm:presLayoutVars>
          <dgm:bulletEnabled val="1"/>
        </dgm:presLayoutVars>
      </dgm:prSet>
      <dgm:spPr/>
    </dgm:pt>
    <dgm:pt modelId="{210233F2-7154-4A8B-A5F7-1879E39B0F17}" type="pres">
      <dgm:prSet presAssocID="{7681FC82-30CA-4B72-86F5-AC132D1D837E}" presName="sibTrans" presStyleCnt="0"/>
      <dgm:spPr/>
    </dgm:pt>
    <dgm:pt modelId="{C652B574-2FAC-4089-AA7C-83FD29B28086}" type="pres">
      <dgm:prSet presAssocID="{B499818F-497C-4583-9DCD-8F135677A8B7}" presName="compositeNode" presStyleCnt="0">
        <dgm:presLayoutVars>
          <dgm:bulletEnabled val="1"/>
        </dgm:presLayoutVars>
      </dgm:prSet>
      <dgm:spPr/>
    </dgm:pt>
    <dgm:pt modelId="{D87E3113-EB4F-44E7-9E4C-96891E98B007}" type="pres">
      <dgm:prSet presAssocID="{B499818F-497C-4583-9DCD-8F135677A8B7}" presName="bgRect" presStyleLbl="bgAccFollowNode1" presStyleIdx="1" presStyleCnt="4"/>
      <dgm:spPr/>
    </dgm:pt>
    <dgm:pt modelId="{9806E848-67A7-42F9-94D8-925BE7F32D82}" type="pres">
      <dgm:prSet presAssocID="{4CC47B8A-A0D4-4735-89CA-BEA51D04E7F5}" presName="sibTransNodeCircle" presStyleLbl="alignNode1" presStyleIdx="2" presStyleCnt="8">
        <dgm:presLayoutVars>
          <dgm:chMax val="0"/>
          <dgm:bulletEnabled/>
        </dgm:presLayoutVars>
      </dgm:prSet>
      <dgm:spPr/>
    </dgm:pt>
    <dgm:pt modelId="{FAAE97E3-281E-4204-9FE5-CC344865F085}" type="pres">
      <dgm:prSet presAssocID="{B499818F-497C-4583-9DCD-8F135677A8B7}" presName="bottomLine" presStyleLbl="alignNode1" presStyleIdx="3" presStyleCnt="8">
        <dgm:presLayoutVars/>
      </dgm:prSet>
      <dgm:spPr/>
    </dgm:pt>
    <dgm:pt modelId="{BC93F2B9-6D61-47B0-B60B-44916657AA8B}" type="pres">
      <dgm:prSet presAssocID="{B499818F-497C-4583-9DCD-8F135677A8B7}" presName="nodeText" presStyleLbl="bgAccFollowNode1" presStyleIdx="1" presStyleCnt="4">
        <dgm:presLayoutVars>
          <dgm:bulletEnabled val="1"/>
        </dgm:presLayoutVars>
      </dgm:prSet>
      <dgm:spPr/>
    </dgm:pt>
    <dgm:pt modelId="{A17FE58D-25DB-4D23-8705-039627A1F0A6}" type="pres">
      <dgm:prSet presAssocID="{4CC47B8A-A0D4-4735-89CA-BEA51D04E7F5}" presName="sibTrans" presStyleCnt="0"/>
      <dgm:spPr/>
    </dgm:pt>
    <dgm:pt modelId="{EC845843-E97E-4FC0-9F27-6EE49B09C4BC}" type="pres">
      <dgm:prSet presAssocID="{04A3C3AA-3EC4-41DA-A981-3FC235257387}" presName="compositeNode" presStyleCnt="0">
        <dgm:presLayoutVars>
          <dgm:bulletEnabled val="1"/>
        </dgm:presLayoutVars>
      </dgm:prSet>
      <dgm:spPr/>
    </dgm:pt>
    <dgm:pt modelId="{EFB9791A-9106-40E7-B383-527DC8330E8A}" type="pres">
      <dgm:prSet presAssocID="{04A3C3AA-3EC4-41DA-A981-3FC235257387}" presName="bgRect" presStyleLbl="bgAccFollowNode1" presStyleIdx="2" presStyleCnt="4"/>
      <dgm:spPr/>
    </dgm:pt>
    <dgm:pt modelId="{4C8634F6-16C6-4DFA-B6D0-715C15375AC1}" type="pres">
      <dgm:prSet presAssocID="{C92CE601-3DE8-4C14-9D37-E8DBDE6C4447}" presName="sibTransNodeCircle" presStyleLbl="alignNode1" presStyleIdx="4" presStyleCnt="8">
        <dgm:presLayoutVars>
          <dgm:chMax val="0"/>
          <dgm:bulletEnabled/>
        </dgm:presLayoutVars>
      </dgm:prSet>
      <dgm:spPr/>
    </dgm:pt>
    <dgm:pt modelId="{3C217454-05D1-4B1E-ACCD-1E589F2C01BC}" type="pres">
      <dgm:prSet presAssocID="{04A3C3AA-3EC4-41DA-A981-3FC235257387}" presName="bottomLine" presStyleLbl="alignNode1" presStyleIdx="5" presStyleCnt="8">
        <dgm:presLayoutVars/>
      </dgm:prSet>
      <dgm:spPr/>
    </dgm:pt>
    <dgm:pt modelId="{71946BD1-4314-4D38-AD2C-4B7662E38706}" type="pres">
      <dgm:prSet presAssocID="{04A3C3AA-3EC4-41DA-A981-3FC235257387}" presName="nodeText" presStyleLbl="bgAccFollowNode1" presStyleIdx="2" presStyleCnt="4">
        <dgm:presLayoutVars>
          <dgm:bulletEnabled val="1"/>
        </dgm:presLayoutVars>
      </dgm:prSet>
      <dgm:spPr/>
    </dgm:pt>
    <dgm:pt modelId="{FFD03F78-E967-4A2C-BB44-6286AE3D4728}" type="pres">
      <dgm:prSet presAssocID="{C92CE601-3DE8-4C14-9D37-E8DBDE6C4447}" presName="sibTrans" presStyleCnt="0"/>
      <dgm:spPr/>
    </dgm:pt>
    <dgm:pt modelId="{3B5A1F7B-5AE6-4353-9E2F-76198EB5224E}" type="pres">
      <dgm:prSet presAssocID="{780933DC-731D-4474-BA6E-CA9AC016416B}" presName="compositeNode" presStyleCnt="0">
        <dgm:presLayoutVars>
          <dgm:bulletEnabled val="1"/>
        </dgm:presLayoutVars>
      </dgm:prSet>
      <dgm:spPr/>
    </dgm:pt>
    <dgm:pt modelId="{8149CDCE-32E9-422F-9ED1-C8AEB8C88FAE}" type="pres">
      <dgm:prSet presAssocID="{780933DC-731D-4474-BA6E-CA9AC016416B}" presName="bgRect" presStyleLbl="bgAccFollowNode1" presStyleIdx="3" presStyleCnt="4"/>
      <dgm:spPr/>
    </dgm:pt>
    <dgm:pt modelId="{72C31C83-53B1-499E-AF01-EEDF7875F0AE}" type="pres">
      <dgm:prSet presAssocID="{38077701-C11A-42A0-89AC-482B841084CE}" presName="sibTransNodeCircle" presStyleLbl="alignNode1" presStyleIdx="6" presStyleCnt="8">
        <dgm:presLayoutVars>
          <dgm:chMax val="0"/>
          <dgm:bulletEnabled/>
        </dgm:presLayoutVars>
      </dgm:prSet>
      <dgm:spPr/>
    </dgm:pt>
    <dgm:pt modelId="{8966B18B-95B0-448A-A7A3-E52E2131FBBC}" type="pres">
      <dgm:prSet presAssocID="{780933DC-731D-4474-BA6E-CA9AC016416B}" presName="bottomLine" presStyleLbl="alignNode1" presStyleIdx="7" presStyleCnt="8">
        <dgm:presLayoutVars/>
      </dgm:prSet>
      <dgm:spPr/>
    </dgm:pt>
    <dgm:pt modelId="{2A851B13-95D7-4648-B782-4A22AEC11DBE}" type="pres">
      <dgm:prSet presAssocID="{780933DC-731D-4474-BA6E-CA9AC016416B}" presName="nodeText" presStyleLbl="bgAccFollowNode1" presStyleIdx="3" presStyleCnt="4">
        <dgm:presLayoutVars>
          <dgm:bulletEnabled val="1"/>
        </dgm:presLayoutVars>
      </dgm:prSet>
      <dgm:spPr/>
    </dgm:pt>
  </dgm:ptLst>
  <dgm:cxnLst>
    <dgm:cxn modelId="{675FB912-49A8-4274-A76F-3BA1F010BF40}" type="presOf" srcId="{38077701-C11A-42A0-89AC-482B841084CE}" destId="{72C31C83-53B1-499E-AF01-EEDF7875F0AE}" srcOrd="0" destOrd="0" presId="urn:microsoft.com/office/officeart/2016/7/layout/BasicLinearProcessNumbered"/>
    <dgm:cxn modelId="{27D04E20-4A1F-429E-8266-3F4F7FFD4186}" type="presOf" srcId="{717A2F38-2F00-4F1C-ABFA-078995FB7905}" destId="{2A4E425D-8C9F-4B03-8A6D-32B9BBF9A10F}" srcOrd="0" destOrd="0" presId="urn:microsoft.com/office/officeart/2016/7/layout/BasicLinearProcessNumbered"/>
    <dgm:cxn modelId="{26696324-3A70-410C-A63C-C25F2B15226B}" srcId="{717A2F38-2F00-4F1C-ABFA-078995FB7905}" destId="{B499818F-497C-4583-9DCD-8F135677A8B7}" srcOrd="1" destOrd="0" parTransId="{6D4A7D23-5DB1-4FA1-BA13-96F8E0274412}" sibTransId="{4CC47B8A-A0D4-4735-89CA-BEA51D04E7F5}"/>
    <dgm:cxn modelId="{7313092C-3602-406D-9123-521B72124E71}" type="presOf" srcId="{17A4DBFF-BF07-4EC2-85C4-60EF9848FE20}" destId="{4B5B61B0-2535-4B50-8934-CC546BD71F44}" srcOrd="1" destOrd="0" presId="urn:microsoft.com/office/officeart/2016/7/layout/BasicLinearProcessNumbered"/>
    <dgm:cxn modelId="{477B483D-2D22-48F0-B6E0-2BD813679870}" type="presOf" srcId="{C92CE601-3DE8-4C14-9D37-E8DBDE6C4447}" destId="{4C8634F6-16C6-4DFA-B6D0-715C15375AC1}" srcOrd="0" destOrd="0" presId="urn:microsoft.com/office/officeart/2016/7/layout/BasicLinearProcessNumbered"/>
    <dgm:cxn modelId="{6263D03F-3BD8-45D0-801B-C4D91C93487D}" type="presOf" srcId="{7681FC82-30CA-4B72-86F5-AC132D1D837E}" destId="{E8FBA916-49F2-45FB-9DD2-8E7AA4DF0CF4}" srcOrd="0" destOrd="0" presId="urn:microsoft.com/office/officeart/2016/7/layout/BasicLinearProcessNumbered"/>
    <dgm:cxn modelId="{DA26855C-F294-4D4F-9008-4C06583201E8}" type="presOf" srcId="{04A3C3AA-3EC4-41DA-A981-3FC235257387}" destId="{EFB9791A-9106-40E7-B383-527DC8330E8A}" srcOrd="0" destOrd="0" presId="urn:microsoft.com/office/officeart/2016/7/layout/BasicLinearProcessNumbered"/>
    <dgm:cxn modelId="{661B9841-C208-4854-8978-B03AB2DBE8E9}" srcId="{717A2F38-2F00-4F1C-ABFA-078995FB7905}" destId="{780933DC-731D-4474-BA6E-CA9AC016416B}" srcOrd="3" destOrd="0" parTransId="{1CE06675-3D35-4B1E-B9D3-45D880E7582D}" sibTransId="{38077701-C11A-42A0-89AC-482B841084CE}"/>
    <dgm:cxn modelId="{E644FD64-1BFF-4911-9D3B-A252BE5371A5}" type="presOf" srcId="{B499818F-497C-4583-9DCD-8F135677A8B7}" destId="{BC93F2B9-6D61-47B0-B60B-44916657AA8B}" srcOrd="1" destOrd="0" presId="urn:microsoft.com/office/officeart/2016/7/layout/BasicLinearProcessNumbered"/>
    <dgm:cxn modelId="{56EB476E-786D-496C-9672-12763EB43C54}" type="presOf" srcId="{B499818F-497C-4583-9DCD-8F135677A8B7}" destId="{D87E3113-EB4F-44E7-9E4C-96891E98B007}" srcOrd="0" destOrd="0" presId="urn:microsoft.com/office/officeart/2016/7/layout/BasicLinearProcessNumbered"/>
    <dgm:cxn modelId="{913D9974-B511-4551-B3A2-3315DCAD8A40}" type="presOf" srcId="{17A4DBFF-BF07-4EC2-85C4-60EF9848FE20}" destId="{B8549005-CBFF-4C5A-A674-13955E7A2212}" srcOrd="0" destOrd="0" presId="urn:microsoft.com/office/officeart/2016/7/layout/BasicLinearProcessNumbered"/>
    <dgm:cxn modelId="{4B612586-9140-41D6-B7C9-9CF297083D69}" type="presOf" srcId="{04A3C3AA-3EC4-41DA-A981-3FC235257387}" destId="{71946BD1-4314-4D38-AD2C-4B7662E38706}" srcOrd="1" destOrd="0" presId="urn:microsoft.com/office/officeart/2016/7/layout/BasicLinearProcessNumbered"/>
    <dgm:cxn modelId="{F68BCEB6-A4B2-427E-8B21-00DDF9A1878F}" type="presOf" srcId="{780933DC-731D-4474-BA6E-CA9AC016416B}" destId="{2A851B13-95D7-4648-B782-4A22AEC11DBE}" srcOrd="1" destOrd="0" presId="urn:microsoft.com/office/officeart/2016/7/layout/BasicLinearProcessNumbered"/>
    <dgm:cxn modelId="{BEBAA1C8-3A19-47F3-B7AA-A89F2F907742}" type="presOf" srcId="{4CC47B8A-A0D4-4735-89CA-BEA51D04E7F5}" destId="{9806E848-67A7-42F9-94D8-925BE7F32D82}" srcOrd="0" destOrd="0" presId="urn:microsoft.com/office/officeart/2016/7/layout/BasicLinearProcessNumbered"/>
    <dgm:cxn modelId="{0E5F84E7-4AA0-4040-BD7F-0876722455FA}" type="presOf" srcId="{780933DC-731D-4474-BA6E-CA9AC016416B}" destId="{8149CDCE-32E9-422F-9ED1-C8AEB8C88FAE}" srcOrd="0" destOrd="0" presId="urn:microsoft.com/office/officeart/2016/7/layout/BasicLinearProcessNumbered"/>
    <dgm:cxn modelId="{62F6CFF1-3AFF-48BD-8B37-5E6C3414835C}" srcId="{717A2F38-2F00-4F1C-ABFA-078995FB7905}" destId="{17A4DBFF-BF07-4EC2-85C4-60EF9848FE20}" srcOrd="0" destOrd="0" parTransId="{7D865E6D-CB55-452A-8E38-A67646532FEF}" sibTransId="{7681FC82-30CA-4B72-86F5-AC132D1D837E}"/>
    <dgm:cxn modelId="{D499BFFE-9B1E-400F-96A5-95E9F524FF41}" srcId="{717A2F38-2F00-4F1C-ABFA-078995FB7905}" destId="{04A3C3AA-3EC4-41DA-A981-3FC235257387}" srcOrd="2" destOrd="0" parTransId="{C6E455FC-E326-4900-AFDD-FF0C77B8D898}" sibTransId="{C92CE601-3DE8-4C14-9D37-E8DBDE6C4447}"/>
    <dgm:cxn modelId="{521D2EF8-8569-4BBA-83B3-7B13403ED41F}" type="presParOf" srcId="{2A4E425D-8C9F-4B03-8A6D-32B9BBF9A10F}" destId="{C5144DD2-194E-4420-A6BE-70977ABB4632}" srcOrd="0" destOrd="0" presId="urn:microsoft.com/office/officeart/2016/7/layout/BasicLinearProcessNumbered"/>
    <dgm:cxn modelId="{57854025-CF4C-4F88-963F-25ECD47F73C5}" type="presParOf" srcId="{C5144DD2-194E-4420-A6BE-70977ABB4632}" destId="{B8549005-CBFF-4C5A-A674-13955E7A2212}" srcOrd="0" destOrd="0" presId="urn:microsoft.com/office/officeart/2016/7/layout/BasicLinearProcessNumbered"/>
    <dgm:cxn modelId="{281E5E29-0BEC-4A08-BFCE-9889D491729B}" type="presParOf" srcId="{C5144DD2-194E-4420-A6BE-70977ABB4632}" destId="{E8FBA916-49F2-45FB-9DD2-8E7AA4DF0CF4}" srcOrd="1" destOrd="0" presId="urn:microsoft.com/office/officeart/2016/7/layout/BasicLinearProcessNumbered"/>
    <dgm:cxn modelId="{96B8C91C-E4BD-4116-B9E4-C228A99B7BBB}" type="presParOf" srcId="{C5144DD2-194E-4420-A6BE-70977ABB4632}" destId="{BBD67411-8036-445D-A7B4-5F0CACCF7E96}" srcOrd="2" destOrd="0" presId="urn:microsoft.com/office/officeart/2016/7/layout/BasicLinearProcessNumbered"/>
    <dgm:cxn modelId="{266D659D-39CB-442E-99A0-C5A51ABC1126}" type="presParOf" srcId="{C5144DD2-194E-4420-A6BE-70977ABB4632}" destId="{4B5B61B0-2535-4B50-8934-CC546BD71F44}" srcOrd="3" destOrd="0" presId="urn:microsoft.com/office/officeart/2016/7/layout/BasicLinearProcessNumbered"/>
    <dgm:cxn modelId="{65A487FA-6D8D-4318-A29F-A240927DA6DF}" type="presParOf" srcId="{2A4E425D-8C9F-4B03-8A6D-32B9BBF9A10F}" destId="{210233F2-7154-4A8B-A5F7-1879E39B0F17}" srcOrd="1" destOrd="0" presId="urn:microsoft.com/office/officeart/2016/7/layout/BasicLinearProcessNumbered"/>
    <dgm:cxn modelId="{BF8CB7F7-A137-4A24-9667-A308C8C1E213}" type="presParOf" srcId="{2A4E425D-8C9F-4B03-8A6D-32B9BBF9A10F}" destId="{C652B574-2FAC-4089-AA7C-83FD29B28086}" srcOrd="2" destOrd="0" presId="urn:microsoft.com/office/officeart/2016/7/layout/BasicLinearProcessNumbered"/>
    <dgm:cxn modelId="{C17EB291-2283-4926-A7D9-D8737B4E6132}" type="presParOf" srcId="{C652B574-2FAC-4089-AA7C-83FD29B28086}" destId="{D87E3113-EB4F-44E7-9E4C-96891E98B007}" srcOrd="0" destOrd="0" presId="urn:microsoft.com/office/officeart/2016/7/layout/BasicLinearProcessNumbered"/>
    <dgm:cxn modelId="{C7E3D33E-930A-43AD-9B9C-43DB51973E72}" type="presParOf" srcId="{C652B574-2FAC-4089-AA7C-83FD29B28086}" destId="{9806E848-67A7-42F9-94D8-925BE7F32D82}" srcOrd="1" destOrd="0" presId="urn:microsoft.com/office/officeart/2016/7/layout/BasicLinearProcessNumbered"/>
    <dgm:cxn modelId="{6914D2E6-8D1B-4DFE-BE3E-A1206BD943C8}" type="presParOf" srcId="{C652B574-2FAC-4089-AA7C-83FD29B28086}" destId="{FAAE97E3-281E-4204-9FE5-CC344865F085}" srcOrd="2" destOrd="0" presId="urn:microsoft.com/office/officeart/2016/7/layout/BasicLinearProcessNumbered"/>
    <dgm:cxn modelId="{AFCA8B81-949D-49D2-B220-DB66481BAC22}" type="presParOf" srcId="{C652B574-2FAC-4089-AA7C-83FD29B28086}" destId="{BC93F2B9-6D61-47B0-B60B-44916657AA8B}" srcOrd="3" destOrd="0" presId="urn:microsoft.com/office/officeart/2016/7/layout/BasicLinearProcessNumbered"/>
    <dgm:cxn modelId="{9A102C75-4573-41E9-A2A8-8FCD6C5375F3}" type="presParOf" srcId="{2A4E425D-8C9F-4B03-8A6D-32B9BBF9A10F}" destId="{A17FE58D-25DB-4D23-8705-039627A1F0A6}" srcOrd="3" destOrd="0" presId="urn:microsoft.com/office/officeart/2016/7/layout/BasicLinearProcessNumbered"/>
    <dgm:cxn modelId="{8E6F08E4-EF8A-489E-B2E9-24DA1DD3DD26}" type="presParOf" srcId="{2A4E425D-8C9F-4B03-8A6D-32B9BBF9A10F}" destId="{EC845843-E97E-4FC0-9F27-6EE49B09C4BC}" srcOrd="4" destOrd="0" presId="urn:microsoft.com/office/officeart/2016/7/layout/BasicLinearProcessNumbered"/>
    <dgm:cxn modelId="{1620F063-49B9-4E81-ABB1-C7B35B3C5CBA}" type="presParOf" srcId="{EC845843-E97E-4FC0-9F27-6EE49B09C4BC}" destId="{EFB9791A-9106-40E7-B383-527DC8330E8A}" srcOrd="0" destOrd="0" presId="urn:microsoft.com/office/officeart/2016/7/layout/BasicLinearProcessNumbered"/>
    <dgm:cxn modelId="{D67E60BF-7385-44D9-9F97-CC23625C8626}" type="presParOf" srcId="{EC845843-E97E-4FC0-9F27-6EE49B09C4BC}" destId="{4C8634F6-16C6-4DFA-B6D0-715C15375AC1}" srcOrd="1" destOrd="0" presId="urn:microsoft.com/office/officeart/2016/7/layout/BasicLinearProcessNumbered"/>
    <dgm:cxn modelId="{D9E6E5BD-2849-4BFE-A6A7-3AFA94B3FE26}" type="presParOf" srcId="{EC845843-E97E-4FC0-9F27-6EE49B09C4BC}" destId="{3C217454-05D1-4B1E-ACCD-1E589F2C01BC}" srcOrd="2" destOrd="0" presId="urn:microsoft.com/office/officeart/2016/7/layout/BasicLinearProcessNumbered"/>
    <dgm:cxn modelId="{337C1F9A-9DAA-46D6-A7FB-B0861EBF08A7}" type="presParOf" srcId="{EC845843-E97E-4FC0-9F27-6EE49B09C4BC}" destId="{71946BD1-4314-4D38-AD2C-4B7662E38706}" srcOrd="3" destOrd="0" presId="urn:microsoft.com/office/officeart/2016/7/layout/BasicLinearProcessNumbered"/>
    <dgm:cxn modelId="{8BED82B8-E422-4246-AB7E-D95FF6C7F1D3}" type="presParOf" srcId="{2A4E425D-8C9F-4B03-8A6D-32B9BBF9A10F}" destId="{FFD03F78-E967-4A2C-BB44-6286AE3D4728}" srcOrd="5" destOrd="0" presId="urn:microsoft.com/office/officeart/2016/7/layout/BasicLinearProcessNumbered"/>
    <dgm:cxn modelId="{E6F0AA93-34FA-4CA3-B74F-3123C66DDB63}" type="presParOf" srcId="{2A4E425D-8C9F-4B03-8A6D-32B9BBF9A10F}" destId="{3B5A1F7B-5AE6-4353-9E2F-76198EB5224E}" srcOrd="6" destOrd="0" presId="urn:microsoft.com/office/officeart/2016/7/layout/BasicLinearProcessNumbered"/>
    <dgm:cxn modelId="{E4409F39-E759-423D-AEA3-DB4965CF0D9C}" type="presParOf" srcId="{3B5A1F7B-5AE6-4353-9E2F-76198EB5224E}" destId="{8149CDCE-32E9-422F-9ED1-C8AEB8C88FAE}" srcOrd="0" destOrd="0" presId="urn:microsoft.com/office/officeart/2016/7/layout/BasicLinearProcessNumbered"/>
    <dgm:cxn modelId="{B3ED6F23-40C4-41CE-9FBE-9D53C3E632A0}" type="presParOf" srcId="{3B5A1F7B-5AE6-4353-9E2F-76198EB5224E}" destId="{72C31C83-53B1-499E-AF01-EEDF7875F0AE}" srcOrd="1" destOrd="0" presId="urn:microsoft.com/office/officeart/2016/7/layout/BasicLinearProcessNumbered"/>
    <dgm:cxn modelId="{CA926DBB-B82D-472A-885A-A423C54585D5}" type="presParOf" srcId="{3B5A1F7B-5AE6-4353-9E2F-76198EB5224E}" destId="{8966B18B-95B0-448A-A7A3-E52E2131FBBC}" srcOrd="2" destOrd="0" presId="urn:microsoft.com/office/officeart/2016/7/layout/BasicLinearProcessNumbered"/>
    <dgm:cxn modelId="{198C394C-EF0A-413A-8111-463F87666D27}" type="presParOf" srcId="{3B5A1F7B-5AE6-4353-9E2F-76198EB5224E}" destId="{2A851B13-95D7-4648-B782-4A22AEC11DBE}"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549005-CBFF-4C5A-A674-13955E7A2212}">
      <dsp:nvSpPr>
        <dsp:cNvPr id="0" name=""/>
        <dsp:cNvSpPr/>
      </dsp:nvSpPr>
      <dsp:spPr>
        <a:xfrm>
          <a:off x="3080" y="464830"/>
          <a:ext cx="2444055" cy="342167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1066800">
            <a:lnSpc>
              <a:spcPct val="90000"/>
            </a:lnSpc>
            <a:spcBef>
              <a:spcPct val="0"/>
            </a:spcBef>
            <a:spcAft>
              <a:spcPct val="35000"/>
            </a:spcAft>
            <a:buNone/>
          </a:pPr>
          <a:r>
            <a:rPr lang="en-US" sz="2400" kern="1200" dirty="0"/>
            <a:t>Read </a:t>
          </a:r>
          <a:r>
            <a:rPr lang="en-US" sz="2400" kern="1200" dirty="0">
              <a:solidFill>
                <a:srgbClr val="FF0000"/>
              </a:solidFill>
            </a:rPr>
            <a:t>Imaginatively- </a:t>
          </a:r>
          <a:r>
            <a:rPr lang="en-US" sz="2400" kern="1200" dirty="0"/>
            <a:t>Step into the Story</a:t>
          </a:r>
        </a:p>
      </dsp:txBody>
      <dsp:txXfrm>
        <a:off x="3080" y="1765067"/>
        <a:ext cx="2444055" cy="2053006"/>
      </dsp:txXfrm>
    </dsp:sp>
    <dsp:sp modelId="{E8FBA916-49F2-45FB-9DD2-8E7AA4DF0CF4}">
      <dsp:nvSpPr>
        <dsp:cNvPr id="0" name=""/>
        <dsp:cNvSpPr/>
      </dsp:nvSpPr>
      <dsp:spPr>
        <a:xfrm>
          <a:off x="711856" y="806997"/>
          <a:ext cx="1026503" cy="102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862184" y="957325"/>
        <a:ext cx="725847" cy="725847"/>
      </dsp:txXfrm>
    </dsp:sp>
    <dsp:sp modelId="{BBD67411-8036-445D-A7B4-5F0CACCF7E96}">
      <dsp:nvSpPr>
        <dsp:cNvPr id="0" name=""/>
        <dsp:cNvSpPr/>
      </dsp:nvSpPr>
      <dsp:spPr>
        <a:xfrm>
          <a:off x="3080" y="3886435"/>
          <a:ext cx="2444055"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7E3113-EB4F-44E7-9E4C-96891E98B007}">
      <dsp:nvSpPr>
        <dsp:cNvPr id="0" name=""/>
        <dsp:cNvSpPr/>
      </dsp:nvSpPr>
      <dsp:spPr>
        <a:xfrm>
          <a:off x="2691541" y="464830"/>
          <a:ext cx="2444055" cy="342167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1066800">
            <a:lnSpc>
              <a:spcPct val="90000"/>
            </a:lnSpc>
            <a:spcBef>
              <a:spcPct val="0"/>
            </a:spcBef>
            <a:spcAft>
              <a:spcPct val="35000"/>
            </a:spcAft>
            <a:buNone/>
          </a:pPr>
          <a:r>
            <a:rPr lang="en-US" sz="2400" kern="1200" dirty="0"/>
            <a:t>Read </a:t>
          </a:r>
          <a:r>
            <a:rPr lang="en-US" sz="2400" kern="1200" dirty="0">
              <a:solidFill>
                <a:srgbClr val="FF0000"/>
              </a:solidFill>
            </a:rPr>
            <a:t>Repetitively-</a:t>
          </a:r>
          <a:r>
            <a:rPr lang="en-US" sz="2400" kern="1200" dirty="0"/>
            <a:t> Read scripture over and over</a:t>
          </a:r>
        </a:p>
      </dsp:txBody>
      <dsp:txXfrm>
        <a:off x="2691541" y="1765067"/>
        <a:ext cx="2444055" cy="2053006"/>
      </dsp:txXfrm>
    </dsp:sp>
    <dsp:sp modelId="{9806E848-67A7-42F9-94D8-925BE7F32D82}">
      <dsp:nvSpPr>
        <dsp:cNvPr id="0" name=""/>
        <dsp:cNvSpPr/>
      </dsp:nvSpPr>
      <dsp:spPr>
        <a:xfrm>
          <a:off x="3400317" y="806997"/>
          <a:ext cx="1026503" cy="102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3550645" y="957325"/>
        <a:ext cx="725847" cy="725847"/>
      </dsp:txXfrm>
    </dsp:sp>
    <dsp:sp modelId="{FAAE97E3-281E-4204-9FE5-CC344865F085}">
      <dsp:nvSpPr>
        <dsp:cNvPr id="0" name=""/>
        <dsp:cNvSpPr/>
      </dsp:nvSpPr>
      <dsp:spPr>
        <a:xfrm>
          <a:off x="2691541" y="3886435"/>
          <a:ext cx="2444055"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B9791A-9106-40E7-B383-527DC8330E8A}">
      <dsp:nvSpPr>
        <dsp:cNvPr id="0" name=""/>
        <dsp:cNvSpPr/>
      </dsp:nvSpPr>
      <dsp:spPr>
        <a:xfrm>
          <a:off x="5380002" y="464830"/>
          <a:ext cx="2444055" cy="342167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1066800">
            <a:lnSpc>
              <a:spcPct val="90000"/>
            </a:lnSpc>
            <a:spcBef>
              <a:spcPct val="0"/>
            </a:spcBef>
            <a:spcAft>
              <a:spcPct val="35000"/>
            </a:spcAft>
            <a:buNone/>
          </a:pPr>
          <a:r>
            <a:rPr lang="en-US" sz="2400" kern="1200" dirty="0"/>
            <a:t>Read </a:t>
          </a:r>
          <a:r>
            <a:rPr lang="en-US" sz="2400" kern="1200" dirty="0">
              <a:solidFill>
                <a:srgbClr val="FF0000"/>
              </a:solidFill>
            </a:rPr>
            <a:t>Inquisitively- </a:t>
          </a:r>
          <a:r>
            <a:rPr lang="en-US" sz="2400" kern="1200" dirty="0"/>
            <a:t>Ask the text questions</a:t>
          </a:r>
        </a:p>
      </dsp:txBody>
      <dsp:txXfrm>
        <a:off x="5380002" y="1765067"/>
        <a:ext cx="2444055" cy="2053006"/>
      </dsp:txXfrm>
    </dsp:sp>
    <dsp:sp modelId="{4C8634F6-16C6-4DFA-B6D0-715C15375AC1}">
      <dsp:nvSpPr>
        <dsp:cNvPr id="0" name=""/>
        <dsp:cNvSpPr/>
      </dsp:nvSpPr>
      <dsp:spPr>
        <a:xfrm>
          <a:off x="6088778" y="806997"/>
          <a:ext cx="1026503" cy="102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6239106" y="957325"/>
        <a:ext cx="725847" cy="725847"/>
      </dsp:txXfrm>
    </dsp:sp>
    <dsp:sp modelId="{3C217454-05D1-4B1E-ACCD-1E589F2C01BC}">
      <dsp:nvSpPr>
        <dsp:cNvPr id="0" name=""/>
        <dsp:cNvSpPr/>
      </dsp:nvSpPr>
      <dsp:spPr>
        <a:xfrm>
          <a:off x="5380002" y="3886435"/>
          <a:ext cx="2444055"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49CDCE-32E9-422F-9ED1-C8AEB8C88FAE}">
      <dsp:nvSpPr>
        <dsp:cNvPr id="0" name=""/>
        <dsp:cNvSpPr/>
      </dsp:nvSpPr>
      <dsp:spPr>
        <a:xfrm>
          <a:off x="8068463" y="464830"/>
          <a:ext cx="2444055" cy="342167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0548" tIns="330200" rIns="190548" bIns="330200" numCol="1" spcCol="1270" anchor="t" anchorCtr="0">
          <a:noAutofit/>
        </a:bodyPr>
        <a:lstStyle/>
        <a:p>
          <a:pPr marL="0" lvl="0" indent="0" algn="l" defTabSz="1066800">
            <a:lnSpc>
              <a:spcPct val="90000"/>
            </a:lnSpc>
            <a:spcBef>
              <a:spcPct val="0"/>
            </a:spcBef>
            <a:spcAft>
              <a:spcPct val="35000"/>
            </a:spcAft>
            <a:buNone/>
          </a:pPr>
          <a:r>
            <a:rPr lang="en-US" sz="2400" kern="1200" dirty="0"/>
            <a:t>Read </a:t>
          </a:r>
          <a:r>
            <a:rPr lang="en-US" sz="2400" kern="1200" dirty="0">
              <a:solidFill>
                <a:srgbClr val="FF0000"/>
              </a:solidFill>
            </a:rPr>
            <a:t>Meditatively-</a:t>
          </a:r>
          <a:r>
            <a:rPr lang="en-US" sz="2400" kern="1200" dirty="0"/>
            <a:t> Meditate on the Word</a:t>
          </a:r>
        </a:p>
      </dsp:txBody>
      <dsp:txXfrm>
        <a:off x="8068463" y="1765067"/>
        <a:ext cx="2444055" cy="2053006"/>
      </dsp:txXfrm>
    </dsp:sp>
    <dsp:sp modelId="{72C31C83-53B1-499E-AF01-EEDF7875F0AE}">
      <dsp:nvSpPr>
        <dsp:cNvPr id="0" name=""/>
        <dsp:cNvSpPr/>
      </dsp:nvSpPr>
      <dsp:spPr>
        <a:xfrm>
          <a:off x="8777239" y="806997"/>
          <a:ext cx="1026503" cy="102650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30" tIns="12700" rIns="80030" bIns="12700" numCol="1" spcCol="1270" anchor="ctr" anchorCtr="0">
          <a:noAutofit/>
        </a:bodyPr>
        <a:lstStyle/>
        <a:p>
          <a:pPr marL="0" lvl="0" indent="0" algn="ctr" defTabSz="2133600">
            <a:lnSpc>
              <a:spcPct val="90000"/>
            </a:lnSpc>
            <a:spcBef>
              <a:spcPct val="0"/>
            </a:spcBef>
            <a:spcAft>
              <a:spcPct val="35000"/>
            </a:spcAft>
            <a:buNone/>
          </a:pPr>
          <a:r>
            <a:rPr lang="en-US" sz="4800" kern="1200"/>
            <a:t>4</a:t>
          </a:r>
        </a:p>
      </dsp:txBody>
      <dsp:txXfrm>
        <a:off x="8927567" y="957325"/>
        <a:ext cx="725847" cy="725847"/>
      </dsp:txXfrm>
    </dsp:sp>
    <dsp:sp modelId="{8966B18B-95B0-448A-A7A3-E52E2131FBBC}">
      <dsp:nvSpPr>
        <dsp:cNvPr id="0" name=""/>
        <dsp:cNvSpPr/>
      </dsp:nvSpPr>
      <dsp:spPr>
        <a:xfrm>
          <a:off x="8068463" y="3886435"/>
          <a:ext cx="2444055"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30B53BA-A2D8-4DB6-BDD9-4746194021A9}" type="datetimeFigureOut">
              <a:rPr lang="en-US" smtClean="0"/>
              <a:t>2/1/2023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84BECE1-2104-4521-98A2-1DDFD84EAA1B}" type="slidenum">
              <a:rPr lang="en-US" smtClean="0"/>
              <a:t>‹#›</a:t>
            </a:fld>
            <a:endParaRPr lang="en-US"/>
          </a:p>
        </p:txBody>
      </p:sp>
    </p:spTree>
    <p:extLst>
      <p:ext uri="{BB962C8B-B14F-4D97-AF65-F5344CB8AC3E}">
        <p14:creationId xmlns:p14="http://schemas.microsoft.com/office/powerpoint/2010/main" val="11487396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60B05-7C32-BC97-B433-1DCAB9963E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F8466F-6B45-6014-0580-5D084FE2A7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D9ECB8-5348-78A8-2772-C6ADEAE76528}"/>
              </a:ext>
            </a:extLst>
          </p:cNvPr>
          <p:cNvSpPr>
            <a:spLocks noGrp="1"/>
          </p:cNvSpPr>
          <p:nvPr>
            <p:ph type="dt" sz="half" idx="10"/>
          </p:nvPr>
        </p:nvSpPr>
        <p:spPr/>
        <p:txBody>
          <a:bodyPr/>
          <a:lstStyle/>
          <a:p>
            <a:fld id="{48A87A34-81AB-432B-8DAE-1953F412C126}" type="datetimeFigureOut">
              <a:rPr lang="en-US" smtClean="0"/>
              <a:t>2/1/2023</a:t>
            </a:fld>
            <a:endParaRPr lang="en-US" dirty="0"/>
          </a:p>
        </p:txBody>
      </p:sp>
      <p:sp>
        <p:nvSpPr>
          <p:cNvPr id="5" name="Footer Placeholder 4">
            <a:extLst>
              <a:ext uri="{FF2B5EF4-FFF2-40B4-BE49-F238E27FC236}">
                <a16:creationId xmlns:a16="http://schemas.microsoft.com/office/drawing/2014/main" id="{6F507DF3-D883-B688-4DA5-5560EAB4CDF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8FFC35F-D707-61AC-0961-973349924AA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78279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6BAA0-3711-E3FE-D755-7E4D06C259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E4DF11F-0B31-5DBE-72BA-1801874CEB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758DDB-55B8-C695-AB8C-FE26695F8EC2}"/>
              </a:ext>
            </a:extLst>
          </p:cNvPr>
          <p:cNvSpPr>
            <a:spLocks noGrp="1"/>
          </p:cNvSpPr>
          <p:nvPr>
            <p:ph type="dt" sz="half" idx="10"/>
          </p:nvPr>
        </p:nvSpPr>
        <p:spPr/>
        <p:txBody>
          <a:bodyPr/>
          <a:lstStyle/>
          <a:p>
            <a:fld id="{48A87A34-81AB-432B-8DAE-1953F412C126}" type="datetimeFigureOut">
              <a:rPr lang="en-US" smtClean="0"/>
              <a:t>2/1/2023</a:t>
            </a:fld>
            <a:endParaRPr lang="en-US" dirty="0"/>
          </a:p>
        </p:txBody>
      </p:sp>
      <p:sp>
        <p:nvSpPr>
          <p:cNvPr id="5" name="Footer Placeholder 4">
            <a:extLst>
              <a:ext uri="{FF2B5EF4-FFF2-40B4-BE49-F238E27FC236}">
                <a16:creationId xmlns:a16="http://schemas.microsoft.com/office/drawing/2014/main" id="{818045A9-81D9-448B-FC1B-5B6705008F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EA7D4CA-310A-5099-9449-6BCCAA3B9DB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84644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BDF7B0-A0DB-AB99-A99A-0ACBEA717BA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B2E8BC-74A2-07AB-C219-71B0E6E8AB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9C134D-F527-97ED-5888-F84262CA9A73}"/>
              </a:ext>
            </a:extLst>
          </p:cNvPr>
          <p:cNvSpPr>
            <a:spLocks noGrp="1"/>
          </p:cNvSpPr>
          <p:nvPr>
            <p:ph type="dt" sz="half" idx="10"/>
          </p:nvPr>
        </p:nvSpPr>
        <p:spPr/>
        <p:txBody>
          <a:bodyPr/>
          <a:lstStyle/>
          <a:p>
            <a:fld id="{48A87A34-81AB-432B-8DAE-1953F412C126}" type="datetimeFigureOut">
              <a:rPr lang="en-US" smtClean="0"/>
              <a:t>2/1/2023</a:t>
            </a:fld>
            <a:endParaRPr lang="en-US" dirty="0"/>
          </a:p>
        </p:txBody>
      </p:sp>
      <p:sp>
        <p:nvSpPr>
          <p:cNvPr id="5" name="Footer Placeholder 4">
            <a:extLst>
              <a:ext uri="{FF2B5EF4-FFF2-40B4-BE49-F238E27FC236}">
                <a16:creationId xmlns:a16="http://schemas.microsoft.com/office/drawing/2014/main" id="{88730F83-02DE-7230-135E-DFC0616227A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1556EB0-E7C1-69C8-993D-876F8E55D4E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43807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A1D37-9EB6-D84F-C695-906A1061C2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17952D-0261-8E57-213C-7B2ED7EC4C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1F54FA-1F23-6761-4161-DD8F1E6686EE}"/>
              </a:ext>
            </a:extLst>
          </p:cNvPr>
          <p:cNvSpPr>
            <a:spLocks noGrp="1"/>
          </p:cNvSpPr>
          <p:nvPr>
            <p:ph type="dt" sz="half" idx="10"/>
          </p:nvPr>
        </p:nvSpPr>
        <p:spPr/>
        <p:txBody>
          <a:bodyPr/>
          <a:lstStyle/>
          <a:p>
            <a:fld id="{48A87A34-81AB-432B-8DAE-1953F412C126}" type="datetimeFigureOut">
              <a:rPr lang="en-US" smtClean="0"/>
              <a:pPr/>
              <a:t>2/1/2023</a:t>
            </a:fld>
            <a:endParaRPr lang="en-US" dirty="0"/>
          </a:p>
        </p:txBody>
      </p:sp>
      <p:sp>
        <p:nvSpPr>
          <p:cNvPr id="5" name="Footer Placeholder 4">
            <a:extLst>
              <a:ext uri="{FF2B5EF4-FFF2-40B4-BE49-F238E27FC236}">
                <a16:creationId xmlns:a16="http://schemas.microsoft.com/office/drawing/2014/main" id="{5FD92F03-3672-6E15-53CD-C745FFFA0A4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4299A4-D584-E3E8-27C7-981B4662695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81955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41A57-5356-1A74-6FE7-782AC451F3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76BD5A-C350-7C43-C12C-90F00BDB51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67F87A-9340-2854-7E99-306B5D12C59D}"/>
              </a:ext>
            </a:extLst>
          </p:cNvPr>
          <p:cNvSpPr>
            <a:spLocks noGrp="1"/>
          </p:cNvSpPr>
          <p:nvPr>
            <p:ph type="dt" sz="half" idx="10"/>
          </p:nvPr>
        </p:nvSpPr>
        <p:spPr/>
        <p:txBody>
          <a:bodyPr/>
          <a:lstStyle/>
          <a:p>
            <a:fld id="{48A87A34-81AB-432B-8DAE-1953F412C126}" type="datetimeFigureOut">
              <a:rPr lang="en-US" smtClean="0"/>
              <a:t>2/1/2023</a:t>
            </a:fld>
            <a:endParaRPr lang="en-US" dirty="0"/>
          </a:p>
        </p:txBody>
      </p:sp>
      <p:sp>
        <p:nvSpPr>
          <p:cNvPr id="5" name="Footer Placeholder 4">
            <a:extLst>
              <a:ext uri="{FF2B5EF4-FFF2-40B4-BE49-F238E27FC236}">
                <a16:creationId xmlns:a16="http://schemas.microsoft.com/office/drawing/2014/main" id="{EB15DABF-953F-4917-D62D-F4EF461DFB1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7D28E12-995B-51A2-0264-D53A40C2E08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53067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07FFC-2833-94C5-6739-FE273B048B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7A54A7-6840-BFEA-35A4-F6E985094A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2EA823-42B1-A373-71B4-93F28ADBA0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E5A254-11FC-D347-E78D-17C03AC9F543}"/>
              </a:ext>
            </a:extLst>
          </p:cNvPr>
          <p:cNvSpPr>
            <a:spLocks noGrp="1"/>
          </p:cNvSpPr>
          <p:nvPr>
            <p:ph type="dt" sz="half" idx="10"/>
          </p:nvPr>
        </p:nvSpPr>
        <p:spPr/>
        <p:txBody>
          <a:bodyPr/>
          <a:lstStyle/>
          <a:p>
            <a:fld id="{48A87A34-81AB-432B-8DAE-1953F412C126}" type="datetimeFigureOut">
              <a:rPr lang="en-US" smtClean="0"/>
              <a:t>2/1/2023</a:t>
            </a:fld>
            <a:endParaRPr lang="en-US" dirty="0"/>
          </a:p>
        </p:txBody>
      </p:sp>
      <p:sp>
        <p:nvSpPr>
          <p:cNvPr id="6" name="Footer Placeholder 5">
            <a:extLst>
              <a:ext uri="{FF2B5EF4-FFF2-40B4-BE49-F238E27FC236}">
                <a16:creationId xmlns:a16="http://schemas.microsoft.com/office/drawing/2014/main" id="{8E1CB7DF-9C8D-C4B7-B356-14FB7ABCEEF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E53615B-EFC3-21D5-B7C3-59381AEBA43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16758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09ADF-5391-21DC-EEB3-26A40701DF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77C586-CE2D-9C06-1F0E-E4218C7931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A4AA88-044A-5741-09DE-C5FA8D6B98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DF40D5-2EFE-9371-93BF-573E8D0C37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6C79F4-6193-F03B-C8CE-7232726493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974554-2774-7EDF-5EA0-E0DD331CCEC1}"/>
              </a:ext>
            </a:extLst>
          </p:cNvPr>
          <p:cNvSpPr>
            <a:spLocks noGrp="1"/>
          </p:cNvSpPr>
          <p:nvPr>
            <p:ph type="dt" sz="half" idx="10"/>
          </p:nvPr>
        </p:nvSpPr>
        <p:spPr/>
        <p:txBody>
          <a:bodyPr/>
          <a:lstStyle/>
          <a:p>
            <a:fld id="{48A87A34-81AB-432B-8DAE-1953F412C126}" type="datetimeFigureOut">
              <a:rPr lang="en-US" smtClean="0"/>
              <a:t>2/1/2023</a:t>
            </a:fld>
            <a:endParaRPr lang="en-US" dirty="0"/>
          </a:p>
        </p:txBody>
      </p:sp>
      <p:sp>
        <p:nvSpPr>
          <p:cNvPr id="8" name="Footer Placeholder 7">
            <a:extLst>
              <a:ext uri="{FF2B5EF4-FFF2-40B4-BE49-F238E27FC236}">
                <a16:creationId xmlns:a16="http://schemas.microsoft.com/office/drawing/2014/main" id="{78C31514-32D4-8771-53BC-DDC4E78A89B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01B2BAF-60E7-0829-613F-909A4809C82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547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2BD4F-E81F-C05D-69CA-9CC33B5F37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843D5C-7195-E239-755F-CA1349976E43}"/>
              </a:ext>
            </a:extLst>
          </p:cNvPr>
          <p:cNvSpPr>
            <a:spLocks noGrp="1"/>
          </p:cNvSpPr>
          <p:nvPr>
            <p:ph type="dt" sz="half" idx="10"/>
          </p:nvPr>
        </p:nvSpPr>
        <p:spPr/>
        <p:txBody>
          <a:bodyPr/>
          <a:lstStyle/>
          <a:p>
            <a:fld id="{48A87A34-81AB-432B-8DAE-1953F412C126}" type="datetimeFigureOut">
              <a:rPr lang="en-US" smtClean="0"/>
              <a:t>2/1/2023</a:t>
            </a:fld>
            <a:endParaRPr lang="en-US" dirty="0"/>
          </a:p>
        </p:txBody>
      </p:sp>
      <p:sp>
        <p:nvSpPr>
          <p:cNvPr id="4" name="Footer Placeholder 3">
            <a:extLst>
              <a:ext uri="{FF2B5EF4-FFF2-40B4-BE49-F238E27FC236}">
                <a16:creationId xmlns:a16="http://schemas.microsoft.com/office/drawing/2014/main" id="{E640287F-FED5-1726-067D-CC03D2FEF6F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A297BEB-2059-0B5E-7DD5-27E033418F5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47854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385E49-7146-C774-2511-7AAC40800332}"/>
              </a:ext>
            </a:extLst>
          </p:cNvPr>
          <p:cNvSpPr>
            <a:spLocks noGrp="1"/>
          </p:cNvSpPr>
          <p:nvPr>
            <p:ph type="dt" sz="half" idx="10"/>
          </p:nvPr>
        </p:nvSpPr>
        <p:spPr/>
        <p:txBody>
          <a:bodyPr/>
          <a:lstStyle/>
          <a:p>
            <a:fld id="{48A87A34-81AB-432B-8DAE-1953F412C126}" type="datetimeFigureOut">
              <a:rPr lang="en-US" smtClean="0"/>
              <a:t>2/1/2023</a:t>
            </a:fld>
            <a:endParaRPr lang="en-US" dirty="0"/>
          </a:p>
        </p:txBody>
      </p:sp>
      <p:sp>
        <p:nvSpPr>
          <p:cNvPr id="3" name="Footer Placeholder 2">
            <a:extLst>
              <a:ext uri="{FF2B5EF4-FFF2-40B4-BE49-F238E27FC236}">
                <a16:creationId xmlns:a16="http://schemas.microsoft.com/office/drawing/2014/main" id="{8B072CE6-AC4C-CF63-4BE6-94BAD3D24D7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ADA05A0-C7BA-D50A-ABEC-1C0CE313691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47098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8A38A-75E1-5903-21E7-43AECFF80E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F617E5-8BC3-E5F5-1E28-1B950D7235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DA07E9-7C63-52B8-E606-454760DCFF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463B9A-9643-C5B6-CE56-CEF03AC28453}"/>
              </a:ext>
            </a:extLst>
          </p:cNvPr>
          <p:cNvSpPr>
            <a:spLocks noGrp="1"/>
          </p:cNvSpPr>
          <p:nvPr>
            <p:ph type="dt" sz="half" idx="10"/>
          </p:nvPr>
        </p:nvSpPr>
        <p:spPr/>
        <p:txBody>
          <a:bodyPr/>
          <a:lstStyle/>
          <a:p>
            <a:fld id="{48A87A34-81AB-432B-8DAE-1953F412C126}" type="datetimeFigureOut">
              <a:rPr lang="en-US" smtClean="0"/>
              <a:t>2/1/2023</a:t>
            </a:fld>
            <a:endParaRPr lang="en-US" dirty="0"/>
          </a:p>
        </p:txBody>
      </p:sp>
      <p:sp>
        <p:nvSpPr>
          <p:cNvPr id="6" name="Footer Placeholder 5">
            <a:extLst>
              <a:ext uri="{FF2B5EF4-FFF2-40B4-BE49-F238E27FC236}">
                <a16:creationId xmlns:a16="http://schemas.microsoft.com/office/drawing/2014/main" id="{28FACB13-E999-A166-5EE1-EEF2B6CDE1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D61F3CE-3BE8-CA46-B76E-6D4546F9C4A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72011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685A2-9F06-935B-5985-93D4CBD50B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6435A0-558C-31E9-D981-D26E6ADD0A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85660D-72BF-9B33-6669-8E9E01E3E4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06C1DE-66CF-6FFB-45C1-1243C7133E3F}"/>
              </a:ext>
            </a:extLst>
          </p:cNvPr>
          <p:cNvSpPr>
            <a:spLocks noGrp="1"/>
          </p:cNvSpPr>
          <p:nvPr>
            <p:ph type="dt" sz="half" idx="10"/>
          </p:nvPr>
        </p:nvSpPr>
        <p:spPr/>
        <p:txBody>
          <a:bodyPr/>
          <a:lstStyle/>
          <a:p>
            <a:fld id="{48A87A34-81AB-432B-8DAE-1953F412C126}" type="datetimeFigureOut">
              <a:rPr lang="en-US" smtClean="0"/>
              <a:pPr/>
              <a:t>2/1/2023</a:t>
            </a:fld>
            <a:endParaRPr lang="en-US" dirty="0"/>
          </a:p>
        </p:txBody>
      </p:sp>
      <p:sp>
        <p:nvSpPr>
          <p:cNvPr id="6" name="Footer Placeholder 5">
            <a:extLst>
              <a:ext uri="{FF2B5EF4-FFF2-40B4-BE49-F238E27FC236}">
                <a16:creationId xmlns:a16="http://schemas.microsoft.com/office/drawing/2014/main" id="{BECEF710-B380-251F-D929-5591D647318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57D77DA-70E0-48D3-219F-315656AD61D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1449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71D187-7704-F3B1-2695-8299D6B13F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8F688A-495E-708F-3BB9-2B4D5F3D26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AAA18A-9A80-73D0-570C-CA6680061C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2/1/2023</a:t>
            </a:fld>
            <a:endParaRPr lang="en-US" dirty="0"/>
          </a:p>
        </p:txBody>
      </p:sp>
      <p:sp>
        <p:nvSpPr>
          <p:cNvPr id="5" name="Footer Placeholder 4">
            <a:extLst>
              <a:ext uri="{FF2B5EF4-FFF2-40B4-BE49-F238E27FC236}">
                <a16:creationId xmlns:a16="http://schemas.microsoft.com/office/drawing/2014/main" id="{12B752D4-0C60-5CFD-8524-0EFF81A527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5FE0B9F-FDA5-5017-5579-DD3DD208D4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64297227"/>
      </p:ext>
    </p:extLst>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800102-A1B4-4FBD-B865-2DECC6B69FF2}"/>
              </a:ext>
            </a:extLst>
          </p:cNvPr>
          <p:cNvSpPr>
            <a:spLocks noGrp="1"/>
          </p:cNvSpPr>
          <p:nvPr>
            <p:ph type="ctrTitle"/>
          </p:nvPr>
        </p:nvSpPr>
        <p:spPr>
          <a:xfrm>
            <a:off x="5297762" y="640080"/>
            <a:ext cx="6251110" cy="3566160"/>
          </a:xfrm>
        </p:spPr>
        <p:txBody>
          <a:bodyPr anchor="b">
            <a:normAutofit/>
          </a:bodyPr>
          <a:lstStyle/>
          <a:p>
            <a:pPr algn="l"/>
            <a:r>
              <a:rPr lang="en-US" sz="5400"/>
              <a:t>Biblical Studies </a:t>
            </a:r>
          </a:p>
        </p:txBody>
      </p:sp>
      <p:sp>
        <p:nvSpPr>
          <p:cNvPr id="3" name="Subtitle 2">
            <a:extLst>
              <a:ext uri="{FF2B5EF4-FFF2-40B4-BE49-F238E27FC236}">
                <a16:creationId xmlns:a16="http://schemas.microsoft.com/office/drawing/2014/main" id="{5D546B76-AA6B-4024-B2D2-BB02E164EE17}"/>
              </a:ext>
            </a:extLst>
          </p:cNvPr>
          <p:cNvSpPr>
            <a:spLocks noGrp="1"/>
          </p:cNvSpPr>
          <p:nvPr>
            <p:ph type="subTitle" idx="1"/>
          </p:nvPr>
        </p:nvSpPr>
        <p:spPr>
          <a:xfrm>
            <a:off x="5297760" y="4636008"/>
            <a:ext cx="6251111" cy="1572768"/>
          </a:xfrm>
        </p:spPr>
        <p:txBody>
          <a:bodyPr>
            <a:normAutofit/>
          </a:bodyPr>
          <a:lstStyle/>
          <a:p>
            <a:pPr algn="l"/>
            <a:r>
              <a:rPr lang="en-US" dirty="0"/>
              <a:t>Rev. Yolanda Harris-Jackson</a:t>
            </a:r>
            <a:endParaRPr lang="en-US"/>
          </a:p>
        </p:txBody>
      </p:sp>
      <p:pic>
        <p:nvPicPr>
          <p:cNvPr id="5" name="Picture 4">
            <a:extLst>
              <a:ext uri="{FF2B5EF4-FFF2-40B4-BE49-F238E27FC236}">
                <a16:creationId xmlns:a16="http://schemas.microsoft.com/office/drawing/2014/main" id="{DA48017B-572C-0FDB-0729-A72EE70857E4}"/>
              </a:ext>
            </a:extLst>
          </p:cNvPr>
          <p:cNvPicPr>
            <a:picLocks noChangeAspect="1"/>
          </p:cNvPicPr>
          <p:nvPr/>
        </p:nvPicPr>
        <p:blipFill rotWithShape="1">
          <a:blip r:embed="rId2"/>
          <a:srcRect l="16248" r="38420"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sketchy line">
            <a:extLst>
              <a:ext uri="{FF2B5EF4-FFF2-40B4-BE49-F238E27FC236}">
                <a16:creationId xmlns:a16="http://schemas.microsoft.com/office/drawing/2014/main" id="{F49775AF-8896-43EE-92C6-83497D6DC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2862" y="4409267"/>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88726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0E63D1-E743-49EF-B88D-19BC66E4084F}"/>
              </a:ext>
            </a:extLst>
          </p:cNvPr>
          <p:cNvSpPr>
            <a:spLocks noGrp="1"/>
          </p:cNvSpPr>
          <p:nvPr>
            <p:ph type="title"/>
          </p:nvPr>
        </p:nvSpPr>
        <p:spPr>
          <a:xfrm>
            <a:off x="1371599" y="294538"/>
            <a:ext cx="9895951" cy="1033669"/>
          </a:xfrm>
        </p:spPr>
        <p:txBody>
          <a:bodyPr>
            <a:normAutofit/>
          </a:bodyPr>
          <a:lstStyle/>
          <a:p>
            <a:r>
              <a:rPr lang="en-US" sz="3400">
                <a:solidFill>
                  <a:srgbClr val="FFFFFF"/>
                </a:solidFill>
              </a:rPr>
              <a:t>Chapter 2…The Bible An Introduction</a:t>
            </a:r>
            <a:br>
              <a:rPr lang="en-US" sz="3400">
                <a:solidFill>
                  <a:srgbClr val="FFFFFF"/>
                </a:solidFill>
              </a:rPr>
            </a:br>
            <a:r>
              <a:rPr lang="en-US" sz="3400">
                <a:solidFill>
                  <a:srgbClr val="FFFFFF"/>
                </a:solidFill>
              </a:rPr>
              <a:t>The Transmission of the Bible</a:t>
            </a:r>
          </a:p>
        </p:txBody>
      </p:sp>
      <p:sp>
        <p:nvSpPr>
          <p:cNvPr id="3" name="Content Placeholder 2">
            <a:extLst>
              <a:ext uri="{FF2B5EF4-FFF2-40B4-BE49-F238E27FC236}">
                <a16:creationId xmlns:a16="http://schemas.microsoft.com/office/drawing/2014/main" id="{8DF168EF-548C-442C-A077-3D1DA34DF46F}"/>
              </a:ext>
            </a:extLst>
          </p:cNvPr>
          <p:cNvSpPr>
            <a:spLocks noGrp="1"/>
          </p:cNvSpPr>
          <p:nvPr>
            <p:ph idx="1"/>
          </p:nvPr>
        </p:nvSpPr>
        <p:spPr>
          <a:xfrm>
            <a:off x="1371599" y="2318197"/>
            <a:ext cx="9724031" cy="3683358"/>
          </a:xfrm>
        </p:spPr>
        <p:txBody>
          <a:bodyPr anchor="ctr">
            <a:normAutofit/>
          </a:bodyPr>
          <a:lstStyle/>
          <a:p>
            <a:r>
              <a:rPr lang="en-US" sz="2400" b="1" dirty="0"/>
              <a:t>What were the earliest partial copies of the New Testament written on?</a:t>
            </a:r>
          </a:p>
          <a:p>
            <a:r>
              <a:rPr lang="en-US" sz="2400" b="1" dirty="0"/>
              <a:t>Uncials</a:t>
            </a:r>
          </a:p>
          <a:p>
            <a:pPr lvl="1"/>
            <a:r>
              <a:rPr lang="en-US" dirty="0"/>
              <a:t>Copies of the NT written all in upper case letters and on vellum.</a:t>
            </a:r>
          </a:p>
          <a:p>
            <a:pPr lvl="1"/>
            <a:r>
              <a:rPr lang="en-US" dirty="0"/>
              <a:t>Vellum is writing material made of leather</a:t>
            </a:r>
          </a:p>
          <a:p>
            <a:endParaRPr lang="en-US" sz="2400" dirty="0"/>
          </a:p>
          <a:p>
            <a:endParaRPr lang="en-US" sz="2000" dirty="0"/>
          </a:p>
        </p:txBody>
      </p:sp>
    </p:spTree>
    <p:extLst>
      <p:ext uri="{BB962C8B-B14F-4D97-AF65-F5344CB8AC3E}">
        <p14:creationId xmlns:p14="http://schemas.microsoft.com/office/powerpoint/2010/main" val="928770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0E63D1-E743-49EF-B88D-19BC66E4084F}"/>
              </a:ext>
            </a:extLst>
          </p:cNvPr>
          <p:cNvSpPr>
            <a:spLocks noGrp="1"/>
          </p:cNvSpPr>
          <p:nvPr>
            <p:ph type="title"/>
          </p:nvPr>
        </p:nvSpPr>
        <p:spPr>
          <a:xfrm>
            <a:off x="1371599" y="294538"/>
            <a:ext cx="9895951" cy="1033669"/>
          </a:xfrm>
        </p:spPr>
        <p:txBody>
          <a:bodyPr>
            <a:normAutofit/>
          </a:bodyPr>
          <a:lstStyle/>
          <a:p>
            <a:r>
              <a:rPr lang="en-US" sz="3400">
                <a:solidFill>
                  <a:srgbClr val="FFFFFF"/>
                </a:solidFill>
              </a:rPr>
              <a:t>Chapter 2…The Bible An Introduction</a:t>
            </a:r>
            <a:br>
              <a:rPr lang="en-US" sz="3400">
                <a:solidFill>
                  <a:srgbClr val="FFFFFF"/>
                </a:solidFill>
              </a:rPr>
            </a:br>
            <a:r>
              <a:rPr lang="en-US" sz="3400">
                <a:solidFill>
                  <a:srgbClr val="FFFFFF"/>
                </a:solidFill>
              </a:rPr>
              <a:t>The Transmission of the Bible</a:t>
            </a:r>
          </a:p>
        </p:txBody>
      </p:sp>
      <p:sp>
        <p:nvSpPr>
          <p:cNvPr id="3" name="Content Placeholder 2">
            <a:extLst>
              <a:ext uri="{FF2B5EF4-FFF2-40B4-BE49-F238E27FC236}">
                <a16:creationId xmlns:a16="http://schemas.microsoft.com/office/drawing/2014/main" id="{8DF168EF-548C-442C-A077-3D1DA34DF46F}"/>
              </a:ext>
            </a:extLst>
          </p:cNvPr>
          <p:cNvSpPr>
            <a:spLocks noGrp="1"/>
          </p:cNvSpPr>
          <p:nvPr>
            <p:ph idx="1"/>
          </p:nvPr>
        </p:nvSpPr>
        <p:spPr>
          <a:xfrm>
            <a:off x="1371599" y="2318197"/>
            <a:ext cx="9724031" cy="3683358"/>
          </a:xfrm>
        </p:spPr>
        <p:txBody>
          <a:bodyPr anchor="ctr">
            <a:normAutofit/>
          </a:bodyPr>
          <a:lstStyle/>
          <a:p>
            <a:r>
              <a:rPr lang="en-US" sz="2400" b="1" dirty="0"/>
              <a:t>What is Codex?</a:t>
            </a:r>
          </a:p>
          <a:p>
            <a:pPr lvl="1"/>
            <a:r>
              <a:rPr lang="en-US" i="1" dirty="0"/>
              <a:t>a quire of </a:t>
            </a:r>
            <a:r>
              <a:rPr lang="en-US" b="1" i="1" dirty="0"/>
              <a:t>manuscript pages </a:t>
            </a:r>
            <a:r>
              <a:rPr lang="en-US" i="1" dirty="0"/>
              <a:t>held together by </a:t>
            </a:r>
            <a:r>
              <a:rPr lang="en-US" b="1" i="1" dirty="0"/>
              <a:t>stitching</a:t>
            </a:r>
            <a:r>
              <a:rPr lang="en-US" i="1" dirty="0"/>
              <a:t>: the </a:t>
            </a:r>
            <a:r>
              <a:rPr lang="en-US" b="1" i="1" dirty="0"/>
              <a:t>earliest form of book</a:t>
            </a:r>
            <a:r>
              <a:rPr lang="en-US" i="1" dirty="0"/>
              <a:t>, replacing the scrolls and wax tablets of earlier times.- dictionary.com</a:t>
            </a:r>
          </a:p>
          <a:p>
            <a:endParaRPr lang="en-US" sz="2400" dirty="0"/>
          </a:p>
          <a:p>
            <a:r>
              <a:rPr lang="en-US" sz="2400" dirty="0"/>
              <a:t>Which manuscripts from the 4</a:t>
            </a:r>
            <a:r>
              <a:rPr lang="en-US" sz="2400" baseline="30000" dirty="0"/>
              <a:t>th</a:t>
            </a:r>
            <a:r>
              <a:rPr lang="en-US" sz="2400" dirty="0"/>
              <a:t> Century are forms of books or loose leaves that further </a:t>
            </a:r>
            <a:r>
              <a:rPr lang="en-US" sz="2400" u="sng" dirty="0"/>
              <a:t>validates</a:t>
            </a:r>
            <a:r>
              <a:rPr lang="en-US" sz="2400" dirty="0"/>
              <a:t> the New Testament? </a:t>
            </a:r>
          </a:p>
          <a:p>
            <a:r>
              <a:rPr lang="en-US" sz="2400" b="1" dirty="0"/>
              <a:t>Codex </a:t>
            </a:r>
            <a:r>
              <a:rPr lang="en-US" sz="2400" b="1" dirty="0" err="1"/>
              <a:t>Vaticanus</a:t>
            </a:r>
            <a:r>
              <a:rPr lang="en-US" sz="2400" dirty="0"/>
              <a:t> and </a:t>
            </a:r>
            <a:r>
              <a:rPr lang="en-US" sz="2400" b="1" dirty="0"/>
              <a:t>Codex Sinaiticus</a:t>
            </a:r>
          </a:p>
        </p:txBody>
      </p:sp>
    </p:spTree>
    <p:extLst>
      <p:ext uri="{BB962C8B-B14F-4D97-AF65-F5344CB8AC3E}">
        <p14:creationId xmlns:p14="http://schemas.microsoft.com/office/powerpoint/2010/main" val="364024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0E63D1-E743-49EF-B88D-19BC66E4084F}"/>
              </a:ext>
            </a:extLst>
          </p:cNvPr>
          <p:cNvSpPr>
            <a:spLocks noGrp="1"/>
          </p:cNvSpPr>
          <p:nvPr>
            <p:ph type="title"/>
          </p:nvPr>
        </p:nvSpPr>
        <p:spPr>
          <a:xfrm>
            <a:off x="1371599" y="294538"/>
            <a:ext cx="9895951" cy="1033669"/>
          </a:xfrm>
        </p:spPr>
        <p:txBody>
          <a:bodyPr>
            <a:normAutofit/>
          </a:bodyPr>
          <a:lstStyle/>
          <a:p>
            <a:r>
              <a:rPr lang="en-US" sz="3400">
                <a:solidFill>
                  <a:srgbClr val="FFFFFF"/>
                </a:solidFill>
              </a:rPr>
              <a:t>Chapter 2…The Bible An Introduction</a:t>
            </a:r>
            <a:br>
              <a:rPr lang="en-US" sz="3400">
                <a:solidFill>
                  <a:srgbClr val="FFFFFF"/>
                </a:solidFill>
              </a:rPr>
            </a:br>
            <a:r>
              <a:rPr lang="en-US" sz="3400">
                <a:solidFill>
                  <a:srgbClr val="FFFFFF"/>
                </a:solidFill>
              </a:rPr>
              <a:t>The Transmission of the Bible</a:t>
            </a:r>
          </a:p>
        </p:txBody>
      </p:sp>
      <p:sp>
        <p:nvSpPr>
          <p:cNvPr id="3" name="Content Placeholder 2">
            <a:extLst>
              <a:ext uri="{FF2B5EF4-FFF2-40B4-BE49-F238E27FC236}">
                <a16:creationId xmlns:a16="http://schemas.microsoft.com/office/drawing/2014/main" id="{8DF168EF-548C-442C-A077-3D1DA34DF46F}"/>
              </a:ext>
            </a:extLst>
          </p:cNvPr>
          <p:cNvSpPr>
            <a:spLocks noGrp="1"/>
          </p:cNvSpPr>
          <p:nvPr>
            <p:ph idx="1"/>
          </p:nvPr>
        </p:nvSpPr>
        <p:spPr>
          <a:xfrm>
            <a:off x="1371599" y="2318197"/>
            <a:ext cx="9724031" cy="3683358"/>
          </a:xfrm>
        </p:spPr>
        <p:txBody>
          <a:bodyPr anchor="ctr">
            <a:normAutofit/>
          </a:bodyPr>
          <a:lstStyle/>
          <a:p>
            <a:r>
              <a:rPr lang="en-US" b="1" dirty="0"/>
              <a:t>Codex </a:t>
            </a:r>
            <a:r>
              <a:rPr lang="en-US" b="1" dirty="0" err="1"/>
              <a:t>Vaticanus</a:t>
            </a:r>
            <a:endParaRPr lang="en-US" b="1" dirty="0"/>
          </a:p>
          <a:p>
            <a:r>
              <a:rPr lang="en-US" dirty="0"/>
              <a:t>also known as “B,” was found in the Vatican library. </a:t>
            </a:r>
          </a:p>
          <a:p>
            <a:r>
              <a:rPr lang="en-US" dirty="0"/>
              <a:t>It is comprised of 759 leaves and has almost all of the Old and New Testaments. </a:t>
            </a:r>
          </a:p>
          <a:p>
            <a:r>
              <a:rPr lang="en-US" dirty="0"/>
              <a:t>It is not known when it arrived at the Vatican, but it was included in a catalog listing in 1475, and it is dated to the middle of the 4th century.</a:t>
            </a:r>
          </a:p>
          <a:p>
            <a:endParaRPr lang="en-US" sz="2000" dirty="0"/>
          </a:p>
        </p:txBody>
      </p:sp>
    </p:spTree>
    <p:extLst>
      <p:ext uri="{BB962C8B-B14F-4D97-AF65-F5344CB8AC3E}">
        <p14:creationId xmlns:p14="http://schemas.microsoft.com/office/powerpoint/2010/main" val="505331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0E63D1-E743-49EF-B88D-19BC66E4084F}"/>
              </a:ext>
            </a:extLst>
          </p:cNvPr>
          <p:cNvSpPr>
            <a:spLocks noGrp="1"/>
          </p:cNvSpPr>
          <p:nvPr>
            <p:ph type="title"/>
          </p:nvPr>
        </p:nvSpPr>
        <p:spPr>
          <a:xfrm>
            <a:off x="1371599" y="294538"/>
            <a:ext cx="9895951" cy="1033669"/>
          </a:xfrm>
        </p:spPr>
        <p:txBody>
          <a:bodyPr>
            <a:normAutofit/>
          </a:bodyPr>
          <a:lstStyle/>
          <a:p>
            <a:r>
              <a:rPr lang="en-US" sz="3400">
                <a:solidFill>
                  <a:srgbClr val="FFFFFF"/>
                </a:solidFill>
              </a:rPr>
              <a:t>Chapter 2…The Bible An Introduction</a:t>
            </a:r>
            <a:br>
              <a:rPr lang="en-US" sz="3400">
                <a:solidFill>
                  <a:srgbClr val="FFFFFF"/>
                </a:solidFill>
              </a:rPr>
            </a:br>
            <a:r>
              <a:rPr lang="en-US" sz="3400">
                <a:solidFill>
                  <a:srgbClr val="FFFFFF"/>
                </a:solidFill>
              </a:rPr>
              <a:t>The Transmission of the Bible</a:t>
            </a:r>
          </a:p>
        </p:txBody>
      </p:sp>
      <p:sp>
        <p:nvSpPr>
          <p:cNvPr id="3" name="Content Placeholder 2">
            <a:extLst>
              <a:ext uri="{FF2B5EF4-FFF2-40B4-BE49-F238E27FC236}">
                <a16:creationId xmlns:a16="http://schemas.microsoft.com/office/drawing/2014/main" id="{8DF168EF-548C-442C-A077-3D1DA34DF46F}"/>
              </a:ext>
            </a:extLst>
          </p:cNvPr>
          <p:cNvSpPr>
            <a:spLocks noGrp="1"/>
          </p:cNvSpPr>
          <p:nvPr>
            <p:ph idx="1"/>
          </p:nvPr>
        </p:nvSpPr>
        <p:spPr>
          <a:xfrm>
            <a:off x="1371599" y="2318197"/>
            <a:ext cx="9724031" cy="3683358"/>
          </a:xfrm>
        </p:spPr>
        <p:txBody>
          <a:bodyPr anchor="ctr">
            <a:normAutofit/>
          </a:bodyPr>
          <a:lstStyle/>
          <a:p>
            <a:r>
              <a:rPr lang="en-US" sz="2400" b="1" dirty="0"/>
              <a:t>Codex Sinaiticus</a:t>
            </a:r>
          </a:p>
          <a:p>
            <a:r>
              <a:rPr lang="en-US" sz="2400" dirty="0"/>
              <a:t>Also known as “Aleph” </a:t>
            </a:r>
            <a:r>
              <a:rPr lang="he-IL" sz="2400" dirty="0"/>
              <a:t>, </a:t>
            </a:r>
            <a:r>
              <a:rPr lang="en-US" sz="2400" dirty="0"/>
              <a:t>was found by </a:t>
            </a:r>
            <a:r>
              <a:rPr lang="en-US" sz="2400" b="1" dirty="0"/>
              <a:t>Count Tischendorf in 1859 </a:t>
            </a:r>
            <a:r>
              <a:rPr lang="en-US" sz="2400" dirty="0"/>
              <a:t>at the Monastery of St Catherine on </a:t>
            </a:r>
            <a:r>
              <a:rPr lang="en-US" sz="2400" b="1" dirty="0"/>
              <a:t>Mount Sinai</a:t>
            </a:r>
            <a:r>
              <a:rPr lang="en-US" sz="2400" dirty="0"/>
              <a:t>. </a:t>
            </a:r>
          </a:p>
          <a:p>
            <a:r>
              <a:rPr lang="en-US" sz="2400" dirty="0"/>
              <a:t>Portions of the manuscript were found in the </a:t>
            </a:r>
            <a:r>
              <a:rPr lang="en-US" sz="2400" b="1" dirty="0"/>
              <a:t>monastery dump</a:t>
            </a:r>
            <a:r>
              <a:rPr lang="en-US" sz="2400" dirty="0"/>
              <a:t>, and a larger portion was presented to Tischendorf by one of the monks. </a:t>
            </a:r>
          </a:p>
          <a:p>
            <a:r>
              <a:rPr lang="en-US" sz="2400" dirty="0"/>
              <a:t>It is a large codex, with 400 pages (or leaves) comprising about half of the Old Testament in the Septuagint version and the full New Testament. </a:t>
            </a:r>
          </a:p>
          <a:p>
            <a:pPr lvl="1"/>
            <a:r>
              <a:rPr lang="en-US" dirty="0"/>
              <a:t>One of the best Greek texts of the New Testament (</a:t>
            </a:r>
            <a:r>
              <a:rPr lang="en-US" b="1" dirty="0"/>
              <a:t>Septuagint)</a:t>
            </a:r>
            <a:endParaRPr lang="en-US" dirty="0"/>
          </a:p>
        </p:txBody>
      </p:sp>
    </p:spTree>
    <p:extLst>
      <p:ext uri="{BB962C8B-B14F-4D97-AF65-F5344CB8AC3E}">
        <p14:creationId xmlns:p14="http://schemas.microsoft.com/office/powerpoint/2010/main" val="359927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753A68-7031-4ED2-8A2F-AB8B9EB7BB26}"/>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Wait there is more…</a:t>
            </a:r>
          </a:p>
        </p:txBody>
      </p:sp>
      <p:sp>
        <p:nvSpPr>
          <p:cNvPr id="3" name="Content Placeholder 2">
            <a:extLst>
              <a:ext uri="{FF2B5EF4-FFF2-40B4-BE49-F238E27FC236}">
                <a16:creationId xmlns:a16="http://schemas.microsoft.com/office/drawing/2014/main" id="{84C20231-66ED-4CF0-8494-F126995B9F40}"/>
              </a:ext>
            </a:extLst>
          </p:cNvPr>
          <p:cNvSpPr>
            <a:spLocks noGrp="1"/>
          </p:cNvSpPr>
          <p:nvPr>
            <p:ph idx="1"/>
          </p:nvPr>
        </p:nvSpPr>
        <p:spPr>
          <a:xfrm>
            <a:off x="1371599" y="2318197"/>
            <a:ext cx="9724031" cy="3683358"/>
          </a:xfrm>
        </p:spPr>
        <p:txBody>
          <a:bodyPr anchor="ctr">
            <a:noAutofit/>
          </a:bodyPr>
          <a:lstStyle/>
          <a:p>
            <a:r>
              <a:rPr lang="en-US" sz="2400" b="1" dirty="0"/>
              <a:t>Codex </a:t>
            </a:r>
            <a:r>
              <a:rPr lang="en-US" sz="2400" b="1" dirty="0" err="1"/>
              <a:t>Alexandrinus</a:t>
            </a:r>
            <a:endParaRPr lang="en-US" sz="2400" b="1" dirty="0"/>
          </a:p>
          <a:p>
            <a:r>
              <a:rPr lang="en-US" sz="2400" dirty="0"/>
              <a:t>Located in the British Library in London, this early-5th century Greek manuscript contains </a:t>
            </a:r>
            <a:r>
              <a:rPr lang="en-US" sz="2400" b="1" dirty="0"/>
              <a:t>almost the entire Bible</a:t>
            </a:r>
            <a:r>
              <a:rPr lang="en-US" sz="2400" dirty="0"/>
              <a:t>. </a:t>
            </a:r>
          </a:p>
          <a:p>
            <a:r>
              <a:rPr lang="en-US" sz="2400" dirty="0"/>
              <a:t>Interestingly, it is one of the earliest books to incorporate significant decoration to </a:t>
            </a:r>
            <a:r>
              <a:rPr lang="en-US" sz="2400" b="1" dirty="0"/>
              <a:t>mark major divisions </a:t>
            </a:r>
            <a:r>
              <a:rPr lang="en-US" sz="2400" dirty="0"/>
              <a:t>in the text.</a:t>
            </a:r>
          </a:p>
          <a:p>
            <a:r>
              <a:rPr lang="en-US" sz="2400" dirty="0"/>
              <a:t>Per the British Library website, “The beginning lines of each book are written in red ink and sections within the book are marked by a larger letter set into the margin. </a:t>
            </a:r>
          </a:p>
          <a:p>
            <a:r>
              <a:rPr lang="en-US" sz="2400" dirty="0"/>
              <a:t>Words are written continuously in a large square uncial hand with no accents and only some breathing marks. </a:t>
            </a:r>
          </a:p>
          <a:p>
            <a:r>
              <a:rPr lang="en-US" sz="2400" dirty="0"/>
              <a:t>It contains 773 pages, 630 for the Old Testament and 143 for the New Testament. </a:t>
            </a:r>
          </a:p>
        </p:txBody>
      </p:sp>
    </p:spTree>
    <p:extLst>
      <p:ext uri="{BB962C8B-B14F-4D97-AF65-F5344CB8AC3E}">
        <p14:creationId xmlns:p14="http://schemas.microsoft.com/office/powerpoint/2010/main" val="4158426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341178-5BCF-469F-A60D-2DD43F919BAC}"/>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Group Questions: Chapter 2</a:t>
            </a:r>
          </a:p>
        </p:txBody>
      </p:sp>
      <p:sp>
        <p:nvSpPr>
          <p:cNvPr id="3" name="Content Placeholder 2">
            <a:extLst>
              <a:ext uri="{FF2B5EF4-FFF2-40B4-BE49-F238E27FC236}">
                <a16:creationId xmlns:a16="http://schemas.microsoft.com/office/drawing/2014/main" id="{3FEBC7CF-88CD-4203-A0CA-857EB09BC7F7}"/>
              </a:ext>
            </a:extLst>
          </p:cNvPr>
          <p:cNvSpPr>
            <a:spLocks noGrp="1"/>
          </p:cNvSpPr>
          <p:nvPr>
            <p:ph idx="1"/>
          </p:nvPr>
        </p:nvSpPr>
        <p:spPr>
          <a:xfrm>
            <a:off x="1371599" y="2318197"/>
            <a:ext cx="9724031" cy="3683358"/>
          </a:xfrm>
        </p:spPr>
        <p:txBody>
          <a:bodyPr anchor="ctr">
            <a:noAutofit/>
          </a:bodyPr>
          <a:lstStyle/>
          <a:p>
            <a:pPr marL="457200" indent="-457200">
              <a:buFont typeface="+mj-lt"/>
              <a:buAutoNum type="arabicPeriod"/>
            </a:pPr>
            <a:r>
              <a:rPr lang="en-US" sz="2400" dirty="0"/>
              <a:t>What academic discipline primary purpose was to establish the most accurate form of the biblical text?  What were it’s three primary methods under this discipline?</a:t>
            </a:r>
          </a:p>
          <a:p>
            <a:pPr marL="457200" indent="-457200">
              <a:buFont typeface="+mj-lt"/>
              <a:buAutoNum type="arabicPeriod"/>
            </a:pPr>
            <a:r>
              <a:rPr lang="en-US" sz="2400" dirty="0"/>
              <a:t>How were its words preserved? Have hundreds of errors crept into the text? </a:t>
            </a:r>
          </a:p>
          <a:p>
            <a:pPr marL="457200" indent="-457200">
              <a:buFont typeface="+mj-lt"/>
              <a:buAutoNum type="arabicPeriod"/>
            </a:pPr>
            <a:r>
              <a:rPr lang="en-US" sz="2400" dirty="0"/>
              <a:t>How do we know that the text of the Hebrew Bible we have today is much like the text the Jewish community was reading in the first century?</a:t>
            </a:r>
          </a:p>
          <a:p>
            <a:pPr marL="457200" indent="-457200">
              <a:buFont typeface="+mj-lt"/>
              <a:buAutoNum type="arabicPeriod"/>
            </a:pPr>
            <a:r>
              <a:rPr lang="en-US" sz="2400" dirty="0"/>
              <a:t>What ancient manuscripts do scholars see as the most important evidence for what New Testament authors actually wrote?</a:t>
            </a:r>
          </a:p>
          <a:p>
            <a:pPr marL="457200" indent="-457200">
              <a:buFont typeface="+mj-lt"/>
              <a:buAutoNum type="arabicPeriod"/>
            </a:pPr>
            <a:r>
              <a:rPr lang="en-US" sz="2400" dirty="0"/>
              <a:t>Where were some of the copying rules and challenges?</a:t>
            </a:r>
          </a:p>
        </p:txBody>
      </p:sp>
    </p:spTree>
    <p:extLst>
      <p:ext uri="{BB962C8B-B14F-4D97-AF65-F5344CB8AC3E}">
        <p14:creationId xmlns:p14="http://schemas.microsoft.com/office/powerpoint/2010/main" val="3872587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A3D90C5-0855-457D-9DD7-22474B53D431}"/>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Translations</a:t>
            </a:r>
          </a:p>
        </p:txBody>
      </p:sp>
      <p:sp>
        <p:nvSpPr>
          <p:cNvPr id="3" name="Content Placeholder 2">
            <a:extLst>
              <a:ext uri="{FF2B5EF4-FFF2-40B4-BE49-F238E27FC236}">
                <a16:creationId xmlns:a16="http://schemas.microsoft.com/office/drawing/2014/main" id="{11C54AC0-507C-4DAC-84D0-7B5F97AF4579}"/>
              </a:ext>
            </a:extLst>
          </p:cNvPr>
          <p:cNvSpPr>
            <a:spLocks noGrp="1"/>
          </p:cNvSpPr>
          <p:nvPr>
            <p:ph idx="1"/>
          </p:nvPr>
        </p:nvSpPr>
        <p:spPr>
          <a:xfrm>
            <a:off x="1371599" y="1757272"/>
            <a:ext cx="9724031" cy="4806190"/>
          </a:xfrm>
        </p:spPr>
        <p:txBody>
          <a:bodyPr anchor="ctr">
            <a:normAutofit fontScale="92500" lnSpcReduction="20000"/>
          </a:bodyPr>
          <a:lstStyle/>
          <a:p>
            <a:r>
              <a:rPr lang="en-US" sz="2400" b="1" dirty="0"/>
              <a:t>What is Formal Correspondence?</a:t>
            </a:r>
          </a:p>
          <a:p>
            <a:pPr lvl="1"/>
            <a:r>
              <a:rPr lang="en-US" dirty="0"/>
              <a:t>Word for Word Translation</a:t>
            </a:r>
          </a:p>
          <a:p>
            <a:endParaRPr lang="en-US" sz="2400" b="1" dirty="0"/>
          </a:p>
          <a:p>
            <a:r>
              <a:rPr lang="en-US" sz="2400" b="1" dirty="0"/>
              <a:t>What is Dynamic Equivalence?</a:t>
            </a:r>
          </a:p>
          <a:p>
            <a:pPr lvl="1"/>
            <a:r>
              <a:rPr lang="en-US" dirty="0"/>
              <a:t>Paraphrastic Translation (the idea)</a:t>
            </a:r>
          </a:p>
          <a:p>
            <a:pPr lvl="1"/>
            <a:r>
              <a:rPr lang="en-US" dirty="0"/>
              <a:t>Key Point to Remember: Languages are structured differently</a:t>
            </a:r>
          </a:p>
          <a:p>
            <a:pPr lvl="1"/>
            <a:r>
              <a:rPr lang="en-US" dirty="0"/>
              <a:t>English vs. Greek</a:t>
            </a:r>
          </a:p>
          <a:p>
            <a:pPr lvl="1"/>
            <a:r>
              <a:rPr lang="en-US" dirty="0"/>
              <a:t>Figurative Expression do not transfer</a:t>
            </a:r>
          </a:p>
          <a:p>
            <a:endParaRPr lang="en-US" sz="2400" b="1" dirty="0"/>
          </a:p>
          <a:p>
            <a:r>
              <a:rPr lang="en-US" sz="2400" b="1" dirty="0"/>
              <a:t>What is the English translation that adheres most closely to the formal correspondence?</a:t>
            </a:r>
          </a:p>
          <a:p>
            <a:pPr lvl="1"/>
            <a:r>
              <a:rPr lang="en-US" dirty="0"/>
              <a:t>American Standard Version, 1901</a:t>
            </a:r>
          </a:p>
          <a:p>
            <a:pPr lvl="1"/>
            <a:r>
              <a:rPr lang="en-US" dirty="0"/>
              <a:t>Maintained sentence structure and word order in Greek</a:t>
            </a:r>
          </a:p>
          <a:p>
            <a:pPr lvl="1"/>
            <a:r>
              <a:rPr lang="en-US" dirty="0"/>
              <a:t>Yet difficult to read</a:t>
            </a:r>
          </a:p>
          <a:p>
            <a:endParaRPr lang="en-US" sz="1400" dirty="0"/>
          </a:p>
        </p:txBody>
      </p:sp>
    </p:spTree>
    <p:extLst>
      <p:ext uri="{BB962C8B-B14F-4D97-AF65-F5344CB8AC3E}">
        <p14:creationId xmlns:p14="http://schemas.microsoft.com/office/powerpoint/2010/main" val="168980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1000"/>
                                        <p:tgtEl>
                                          <p:spTgt spid="3">
                                            <p:txEl>
                                              <p:pRg st="7" end="7"/>
                                            </p:txEl>
                                          </p:spTgt>
                                        </p:tgtEl>
                                      </p:cBhvr>
                                    </p:animEffect>
                                    <p:anim calcmode="lin" valueType="num">
                                      <p:cBhvr>
                                        <p:cTn id="3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1000"/>
                                        <p:tgtEl>
                                          <p:spTgt spid="3">
                                            <p:txEl>
                                              <p:pRg st="9" end="9"/>
                                            </p:txEl>
                                          </p:spTgt>
                                        </p:tgtEl>
                                      </p:cBhvr>
                                    </p:animEffect>
                                    <p:anim calcmode="lin" valueType="num">
                                      <p:cBhvr>
                                        <p:cTn id="3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Effect transition="in" filter="fade">
                                      <p:cBhvr>
                                        <p:cTn id="43" dur="1000"/>
                                        <p:tgtEl>
                                          <p:spTgt spid="3">
                                            <p:txEl>
                                              <p:pRg st="10" end="10"/>
                                            </p:txEl>
                                          </p:spTgt>
                                        </p:tgtEl>
                                      </p:cBhvr>
                                    </p:animEffect>
                                    <p:anim calcmode="lin" valueType="num">
                                      <p:cBhvr>
                                        <p:cTn id="4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fade">
                                      <p:cBhvr>
                                        <p:cTn id="48" dur="1000"/>
                                        <p:tgtEl>
                                          <p:spTgt spid="3">
                                            <p:txEl>
                                              <p:pRg st="11" end="11"/>
                                            </p:txEl>
                                          </p:spTgt>
                                        </p:tgtEl>
                                      </p:cBhvr>
                                    </p:animEffect>
                                    <p:anim calcmode="lin" valueType="num">
                                      <p:cBhvr>
                                        <p:cTn id="4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fade">
                                      <p:cBhvr>
                                        <p:cTn id="53" dur="1000"/>
                                        <p:tgtEl>
                                          <p:spTgt spid="3">
                                            <p:txEl>
                                              <p:pRg st="12" end="12"/>
                                            </p:txEl>
                                          </p:spTgt>
                                        </p:tgtEl>
                                      </p:cBhvr>
                                    </p:animEffect>
                                    <p:anim calcmode="lin" valueType="num">
                                      <p:cBhvr>
                                        <p:cTn id="5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422BED7-5088-4875-8988-5BCFA4E59133}"/>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Jeremiah 29:11</a:t>
            </a:r>
          </a:p>
        </p:txBody>
      </p:sp>
      <p:sp>
        <p:nvSpPr>
          <p:cNvPr id="3" name="Content Placeholder 2">
            <a:extLst>
              <a:ext uri="{FF2B5EF4-FFF2-40B4-BE49-F238E27FC236}">
                <a16:creationId xmlns:a16="http://schemas.microsoft.com/office/drawing/2014/main" id="{DDAB24EB-1F5F-461E-98FB-CF3DD43478D3}"/>
              </a:ext>
            </a:extLst>
          </p:cNvPr>
          <p:cNvSpPr>
            <a:spLocks noGrp="1"/>
          </p:cNvSpPr>
          <p:nvPr>
            <p:ph idx="1"/>
          </p:nvPr>
        </p:nvSpPr>
        <p:spPr>
          <a:xfrm>
            <a:off x="1371599" y="1786596"/>
            <a:ext cx="9724031" cy="4909625"/>
          </a:xfrm>
        </p:spPr>
        <p:txBody>
          <a:bodyPr anchor="ctr">
            <a:normAutofit/>
          </a:bodyPr>
          <a:lstStyle/>
          <a:p>
            <a:r>
              <a:rPr lang="en-US" sz="2000" dirty="0"/>
              <a:t>For I know the thoughts that I think toward you, </a:t>
            </a:r>
            <a:r>
              <a:rPr lang="en-US" sz="2000" b="1" dirty="0"/>
              <a:t>saith Jehovah</a:t>
            </a:r>
            <a:r>
              <a:rPr lang="en-US" sz="2000" dirty="0"/>
              <a:t>, thoughts of peace, and not of evil, to give you </a:t>
            </a:r>
            <a:r>
              <a:rPr lang="en-US" sz="2000" b="1" dirty="0"/>
              <a:t>hope in your latter end</a:t>
            </a:r>
            <a:r>
              <a:rPr lang="en-US" sz="2000" dirty="0"/>
              <a:t>. –ASV</a:t>
            </a:r>
          </a:p>
          <a:p>
            <a:pPr marL="0" indent="0">
              <a:buNone/>
            </a:pPr>
            <a:endParaRPr lang="en-US" sz="2000" dirty="0"/>
          </a:p>
          <a:p>
            <a:r>
              <a:rPr lang="en-US" sz="2000" dirty="0"/>
              <a:t>For I know the thoughts that I think toward you, </a:t>
            </a:r>
            <a:r>
              <a:rPr lang="en-US" sz="2000" b="1" dirty="0"/>
              <a:t>saith the Lord</a:t>
            </a:r>
            <a:r>
              <a:rPr lang="en-US" sz="2000" dirty="0"/>
              <a:t>, thoughts of peace, and not of evil, to give you </a:t>
            </a:r>
            <a:r>
              <a:rPr lang="en-US" sz="2000" b="1" dirty="0"/>
              <a:t>an expected end</a:t>
            </a:r>
            <a:r>
              <a:rPr lang="en-US" sz="2000" dirty="0"/>
              <a:t>. –KJV</a:t>
            </a:r>
          </a:p>
          <a:p>
            <a:pPr marL="0" indent="0">
              <a:buNone/>
            </a:pPr>
            <a:endParaRPr lang="en-US" sz="2000" dirty="0"/>
          </a:p>
          <a:p>
            <a:r>
              <a:rPr lang="en-US" sz="2000" dirty="0"/>
              <a:t>For I know the plans I have for you,” </a:t>
            </a:r>
            <a:r>
              <a:rPr lang="en-US" sz="2000" b="1" dirty="0"/>
              <a:t>declares the Lord</a:t>
            </a:r>
            <a:r>
              <a:rPr lang="en-US" sz="2000" dirty="0"/>
              <a:t>, “plans to prosper you and not to harm you, plans to give you </a:t>
            </a:r>
            <a:r>
              <a:rPr lang="en-US" sz="2000" b="1" dirty="0"/>
              <a:t>hope and a future</a:t>
            </a:r>
            <a:r>
              <a:rPr lang="en-US" sz="2000" dirty="0"/>
              <a:t>. –NIV</a:t>
            </a:r>
          </a:p>
          <a:p>
            <a:pPr marL="0" indent="0">
              <a:buNone/>
            </a:pPr>
            <a:endParaRPr lang="en-US" sz="2000" dirty="0"/>
          </a:p>
          <a:p>
            <a:r>
              <a:rPr lang="en-US" sz="2000" b="1" dirty="0"/>
              <a:t>I know </a:t>
            </a:r>
            <a:r>
              <a:rPr lang="en-US" sz="2000" dirty="0"/>
              <a:t>what I’m doing. I have it all planned out plans to take care of you, not abandon you, plans to give you </a:t>
            </a:r>
            <a:r>
              <a:rPr lang="en-US" sz="2000" b="1" dirty="0"/>
              <a:t>the future you hope for</a:t>
            </a:r>
            <a:r>
              <a:rPr lang="en-US" sz="2000" dirty="0"/>
              <a:t>. -MSG</a:t>
            </a:r>
          </a:p>
          <a:p>
            <a:endParaRPr lang="en-US" sz="1700" dirty="0"/>
          </a:p>
        </p:txBody>
      </p:sp>
    </p:spTree>
    <p:extLst>
      <p:ext uri="{BB962C8B-B14F-4D97-AF65-F5344CB8AC3E}">
        <p14:creationId xmlns:p14="http://schemas.microsoft.com/office/powerpoint/2010/main" val="382877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D68AB-BC7E-409C-A0A7-C218FD8C70F3}"/>
              </a:ext>
            </a:extLst>
          </p:cNvPr>
          <p:cNvSpPr>
            <a:spLocks noGrp="1"/>
          </p:cNvSpPr>
          <p:nvPr>
            <p:ph type="title"/>
          </p:nvPr>
        </p:nvSpPr>
        <p:spPr>
          <a:xfrm>
            <a:off x="2179853" y="5151605"/>
            <a:ext cx="7831992" cy="551528"/>
          </a:xfrm>
        </p:spPr>
        <p:txBody>
          <a:bodyPr vert="horz" lIns="91440" tIns="45720" rIns="91440" bIns="0" rtlCol="0" anchor="b">
            <a:normAutofit/>
          </a:bodyPr>
          <a:lstStyle/>
          <a:p>
            <a:r>
              <a:rPr lang="en-US" sz="3600" dirty="0"/>
              <a:t>Bible Translation Comparison Chart</a:t>
            </a:r>
          </a:p>
        </p:txBody>
      </p:sp>
      <p:pic>
        <p:nvPicPr>
          <p:cNvPr id="4" name="Content Placeholder 3">
            <a:extLst>
              <a:ext uri="{FF2B5EF4-FFF2-40B4-BE49-F238E27FC236}">
                <a16:creationId xmlns:a16="http://schemas.microsoft.com/office/drawing/2014/main" id="{735B5467-3DF6-4897-B2F3-DF1FC48A5F30}"/>
              </a:ext>
            </a:extLst>
          </p:cNvPr>
          <p:cNvPicPr>
            <a:picLocks noGrp="1" noChangeAspect="1"/>
          </p:cNvPicPr>
          <p:nvPr>
            <p:ph idx="1"/>
          </p:nvPr>
        </p:nvPicPr>
        <p:blipFill>
          <a:blip r:embed="rId2"/>
          <a:stretch>
            <a:fillRect/>
          </a:stretch>
        </p:blipFill>
        <p:spPr>
          <a:xfrm>
            <a:off x="738909" y="464483"/>
            <a:ext cx="10938148" cy="4682836"/>
          </a:xfrm>
          <a:prstGeom prst="rect">
            <a:avLst/>
          </a:prstGeom>
        </p:spPr>
      </p:pic>
    </p:spTree>
    <p:extLst>
      <p:ext uri="{BB962C8B-B14F-4D97-AF65-F5344CB8AC3E}">
        <p14:creationId xmlns:p14="http://schemas.microsoft.com/office/powerpoint/2010/main" val="3452539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C4983D-4559-487B-AAF5-D8B33B49BED7}"/>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Question?</a:t>
            </a:r>
          </a:p>
        </p:txBody>
      </p:sp>
      <p:sp>
        <p:nvSpPr>
          <p:cNvPr id="3" name="Content Placeholder 2">
            <a:extLst>
              <a:ext uri="{FF2B5EF4-FFF2-40B4-BE49-F238E27FC236}">
                <a16:creationId xmlns:a16="http://schemas.microsoft.com/office/drawing/2014/main" id="{403B1E0F-F23F-41EA-9B03-901EBBE03967}"/>
              </a:ext>
            </a:extLst>
          </p:cNvPr>
          <p:cNvSpPr>
            <a:spLocks noGrp="1"/>
          </p:cNvSpPr>
          <p:nvPr>
            <p:ph idx="1"/>
          </p:nvPr>
        </p:nvSpPr>
        <p:spPr>
          <a:xfrm>
            <a:off x="1371599" y="2318197"/>
            <a:ext cx="9724031" cy="3683358"/>
          </a:xfrm>
        </p:spPr>
        <p:txBody>
          <a:bodyPr anchor="ctr">
            <a:normAutofit/>
          </a:bodyPr>
          <a:lstStyle/>
          <a:p>
            <a:r>
              <a:rPr lang="en-US" sz="2400" b="1" dirty="0"/>
              <a:t>Which translations are produced by a single individual?</a:t>
            </a:r>
          </a:p>
          <a:p>
            <a:pPr lvl="1"/>
            <a:r>
              <a:rPr lang="en-US" b="1" dirty="0"/>
              <a:t>The Message</a:t>
            </a:r>
          </a:p>
          <a:p>
            <a:pPr lvl="1"/>
            <a:r>
              <a:rPr lang="en-US" dirty="0"/>
              <a:t>Created by pastor, scholar, author, and poet Eugene H. Peterson </a:t>
            </a:r>
          </a:p>
          <a:p>
            <a:pPr lvl="1"/>
            <a:r>
              <a:rPr lang="en-US" dirty="0"/>
              <a:t>Published in segments from 1993 to 2002 by NavPress</a:t>
            </a:r>
          </a:p>
          <a:p>
            <a:pPr marL="457200" lvl="1" indent="0">
              <a:buNone/>
            </a:pPr>
            <a:endParaRPr lang="en-US" dirty="0"/>
          </a:p>
          <a:p>
            <a:pPr lvl="1"/>
            <a:r>
              <a:rPr lang="en-US" b="1" dirty="0"/>
              <a:t>J.B. Phillips New Testament Translation</a:t>
            </a:r>
          </a:p>
        </p:txBody>
      </p:sp>
    </p:spTree>
    <p:extLst>
      <p:ext uri="{BB962C8B-B14F-4D97-AF65-F5344CB8AC3E}">
        <p14:creationId xmlns:p14="http://schemas.microsoft.com/office/powerpoint/2010/main" val="334877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B25C4E-7F25-478E-BF9B-46230C2612A4}"/>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What is Oral Tradition?</a:t>
            </a:r>
          </a:p>
        </p:txBody>
      </p:sp>
      <p:sp>
        <p:nvSpPr>
          <p:cNvPr id="3" name="Content Placeholder 2">
            <a:extLst>
              <a:ext uri="{FF2B5EF4-FFF2-40B4-BE49-F238E27FC236}">
                <a16:creationId xmlns:a16="http://schemas.microsoft.com/office/drawing/2014/main" id="{08F179DF-69B1-4810-B890-5AD8216ACFF1}"/>
              </a:ext>
            </a:extLst>
          </p:cNvPr>
          <p:cNvSpPr>
            <a:spLocks noGrp="1"/>
          </p:cNvSpPr>
          <p:nvPr>
            <p:ph idx="1"/>
          </p:nvPr>
        </p:nvSpPr>
        <p:spPr>
          <a:xfrm>
            <a:off x="4810259" y="649480"/>
            <a:ext cx="6555347" cy="5546047"/>
          </a:xfrm>
        </p:spPr>
        <p:txBody>
          <a:bodyPr anchor="ctr">
            <a:normAutofit/>
          </a:bodyPr>
          <a:lstStyle/>
          <a:p>
            <a:r>
              <a:rPr lang="en-US" dirty="0"/>
              <a:t>Before anything in the Bible was written down, people told stories about God and God's relationship with the people we now read about in the Bible. </a:t>
            </a:r>
          </a:p>
          <a:p>
            <a:r>
              <a:rPr lang="en-US" dirty="0"/>
              <a:t>The </a:t>
            </a:r>
            <a:r>
              <a:rPr lang="en-US" b="1" dirty="0"/>
              <a:t>oral tradition </a:t>
            </a:r>
            <a:r>
              <a:rPr lang="en-US" dirty="0"/>
              <a:t>lasted for many years as families passed along the stories of their ancestors to each new generation. </a:t>
            </a:r>
          </a:p>
          <a:p>
            <a:r>
              <a:rPr lang="en-US" dirty="0"/>
              <a:t>In the case of the Jewish Scriptures (Old Testament), some stories were told for centuries before they were written down in a final form.</a:t>
            </a:r>
          </a:p>
        </p:txBody>
      </p:sp>
    </p:spTree>
    <p:extLst>
      <p:ext uri="{BB962C8B-B14F-4D97-AF65-F5344CB8AC3E}">
        <p14:creationId xmlns:p14="http://schemas.microsoft.com/office/powerpoint/2010/main" val="2149187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E49566-6390-4C6D-80EE-E03933189D41}"/>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Group Questions: Chapter 2</a:t>
            </a:r>
          </a:p>
        </p:txBody>
      </p:sp>
      <p:sp>
        <p:nvSpPr>
          <p:cNvPr id="3" name="Content Placeholder 2">
            <a:extLst>
              <a:ext uri="{FF2B5EF4-FFF2-40B4-BE49-F238E27FC236}">
                <a16:creationId xmlns:a16="http://schemas.microsoft.com/office/drawing/2014/main" id="{73365CC1-D2DD-4179-AB13-C056AD87D6C8}"/>
              </a:ext>
            </a:extLst>
          </p:cNvPr>
          <p:cNvSpPr>
            <a:spLocks noGrp="1"/>
          </p:cNvSpPr>
          <p:nvPr>
            <p:ph idx="1"/>
          </p:nvPr>
        </p:nvSpPr>
        <p:spPr>
          <a:xfrm>
            <a:off x="1371599" y="2318197"/>
            <a:ext cx="9724031" cy="3683358"/>
          </a:xfrm>
        </p:spPr>
        <p:txBody>
          <a:bodyPr anchor="ctr">
            <a:normAutofit lnSpcReduction="10000"/>
          </a:bodyPr>
          <a:lstStyle/>
          <a:p>
            <a:pPr marL="514350" indent="-514350">
              <a:buFont typeface="+mj-lt"/>
              <a:buAutoNum type="arabicPeriod"/>
            </a:pPr>
            <a:r>
              <a:rPr lang="en-US" sz="2400" dirty="0"/>
              <a:t>What does the many centuries of rewrites and language translations suggest to you?</a:t>
            </a:r>
          </a:p>
          <a:p>
            <a:pPr marL="514350" indent="-514350">
              <a:buFont typeface="+mj-lt"/>
              <a:buAutoNum type="arabicPeriod"/>
            </a:pPr>
            <a:r>
              <a:rPr lang="en-US" sz="2400" dirty="0"/>
              <a:t>Share some insight about the theories on the ending of Mark?</a:t>
            </a:r>
          </a:p>
          <a:p>
            <a:pPr marL="514350" indent="-514350">
              <a:buFont typeface="+mj-lt"/>
              <a:buAutoNum type="arabicPeriod"/>
            </a:pPr>
            <a:r>
              <a:rPr lang="en-US" sz="2400" dirty="0"/>
              <a:t>What’s the difference between Formal Correspondence and Dynamic Equivalence?  Share some examples of each.</a:t>
            </a:r>
          </a:p>
          <a:p>
            <a:pPr marL="514350" indent="-514350">
              <a:buFont typeface="+mj-lt"/>
              <a:buAutoNum type="arabicPeriod"/>
            </a:pPr>
            <a:r>
              <a:rPr lang="en-US" sz="2400" dirty="0"/>
              <a:t>Why is it important to know that the KJV relies on the Textus Receptus?3</a:t>
            </a:r>
          </a:p>
          <a:p>
            <a:pPr marL="514350" indent="-514350">
              <a:buFont typeface="+mj-lt"/>
              <a:buAutoNum type="arabicPeriod"/>
            </a:pPr>
            <a:r>
              <a:rPr lang="en-US" sz="2400" dirty="0"/>
              <a:t>Which translations are produced by a single individual?  What was the strategy behind these translations?</a:t>
            </a:r>
          </a:p>
          <a:p>
            <a:endParaRPr lang="en-US" sz="2000" dirty="0"/>
          </a:p>
          <a:p>
            <a:pPr marL="0" indent="0">
              <a:buNone/>
            </a:pPr>
            <a:r>
              <a:rPr lang="en-US" sz="2000" dirty="0"/>
              <a:t>  </a:t>
            </a:r>
          </a:p>
          <a:p>
            <a:endParaRPr lang="en-US" sz="2000" dirty="0"/>
          </a:p>
        </p:txBody>
      </p:sp>
    </p:spTree>
    <p:extLst>
      <p:ext uri="{BB962C8B-B14F-4D97-AF65-F5344CB8AC3E}">
        <p14:creationId xmlns:p14="http://schemas.microsoft.com/office/powerpoint/2010/main" val="24239087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588E855-7E61-CE80-3BC8-631587E857CC}"/>
              </a:ext>
            </a:extLst>
          </p:cNvPr>
          <p:cNvPicPr>
            <a:picLocks noChangeAspect="1"/>
          </p:cNvPicPr>
          <p:nvPr/>
        </p:nvPicPr>
        <p:blipFill rotWithShape="1">
          <a:blip r:embed="rId2">
            <a:duotone>
              <a:schemeClr val="bg2">
                <a:shade val="45000"/>
                <a:satMod val="135000"/>
              </a:schemeClr>
              <a:prstClr val="white"/>
            </a:duotone>
          </a:blip>
          <a:srcRect t="11931" b="3800"/>
          <a:stretch/>
        </p:blipFill>
        <p:spPr>
          <a:xfrm>
            <a:off x="20" y="0"/>
            <a:ext cx="12191980" cy="6857990"/>
          </a:xfrm>
          <a:prstGeom prst="rect">
            <a:avLst/>
          </a:prstGeom>
        </p:spPr>
      </p:pic>
      <p:sp>
        <p:nvSpPr>
          <p:cNvPr id="10" name="Rectangle 9">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5D54DB-05C0-4FC2-B2E0-8E98E4B275E1}"/>
              </a:ext>
            </a:extLst>
          </p:cNvPr>
          <p:cNvSpPr>
            <a:spLocks noGrp="1"/>
          </p:cNvSpPr>
          <p:nvPr>
            <p:ph type="title"/>
          </p:nvPr>
        </p:nvSpPr>
        <p:spPr>
          <a:xfrm>
            <a:off x="838200" y="365125"/>
            <a:ext cx="10515600" cy="1325563"/>
          </a:xfrm>
        </p:spPr>
        <p:txBody>
          <a:bodyPr>
            <a:normAutofit/>
          </a:bodyPr>
          <a:lstStyle/>
          <a:p>
            <a:r>
              <a:rPr lang="en-US"/>
              <a:t>How to Read the Bible</a:t>
            </a:r>
            <a:endParaRPr lang="en-US" dirty="0"/>
          </a:p>
        </p:txBody>
      </p:sp>
      <p:graphicFrame>
        <p:nvGraphicFramePr>
          <p:cNvPr id="17" name="Content Placeholder 2">
            <a:extLst>
              <a:ext uri="{FF2B5EF4-FFF2-40B4-BE49-F238E27FC236}">
                <a16:creationId xmlns:a16="http://schemas.microsoft.com/office/drawing/2014/main" id="{1D3233FC-323E-49C4-FDF5-1D80376CACB0}"/>
              </a:ext>
            </a:extLst>
          </p:cNvPr>
          <p:cNvGraphicFramePr>
            <a:graphicFrameLocks noGrp="1"/>
          </p:cNvGraphicFramePr>
          <p:nvPr>
            <p:ph idx="1"/>
            <p:extLst>
              <p:ext uri="{D42A27DB-BD31-4B8C-83A1-F6EECF244321}">
                <p14:modId xmlns:p14="http://schemas.microsoft.com/office/powerpoint/2010/main" val="373814133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662311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B25C4E-7F25-478E-BF9B-46230C2612A4}"/>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How to interpret the Bible?</a:t>
            </a:r>
          </a:p>
        </p:txBody>
      </p:sp>
      <p:sp>
        <p:nvSpPr>
          <p:cNvPr id="3" name="Content Placeholder 2">
            <a:extLst>
              <a:ext uri="{FF2B5EF4-FFF2-40B4-BE49-F238E27FC236}">
                <a16:creationId xmlns:a16="http://schemas.microsoft.com/office/drawing/2014/main" id="{08F179DF-69B1-4810-B890-5AD8216ACFF1}"/>
              </a:ext>
            </a:extLst>
          </p:cNvPr>
          <p:cNvSpPr>
            <a:spLocks noGrp="1"/>
          </p:cNvSpPr>
          <p:nvPr>
            <p:ph idx="1"/>
          </p:nvPr>
        </p:nvSpPr>
        <p:spPr>
          <a:xfrm>
            <a:off x="4810259" y="649480"/>
            <a:ext cx="6555347" cy="5546047"/>
          </a:xfrm>
        </p:spPr>
        <p:txBody>
          <a:bodyPr anchor="ctr">
            <a:normAutofit/>
          </a:bodyPr>
          <a:lstStyle/>
          <a:p>
            <a:r>
              <a:rPr lang="en-US" dirty="0"/>
              <a:t>Who wrote/spoke the passage and to whom was it addressed?</a:t>
            </a:r>
          </a:p>
          <a:p>
            <a:r>
              <a:rPr lang="en-US" dirty="0"/>
              <a:t>What does the passage say?</a:t>
            </a:r>
          </a:p>
          <a:p>
            <a:r>
              <a:rPr lang="en-US" dirty="0"/>
              <a:t>Are there any words or phrases in the passage that need to be examined?</a:t>
            </a:r>
          </a:p>
          <a:p>
            <a:r>
              <a:rPr lang="en-US" dirty="0"/>
              <a:t>What is the immediate context?</a:t>
            </a:r>
          </a:p>
          <a:p>
            <a:r>
              <a:rPr lang="en-US" dirty="0"/>
              <a:t>What is the broader context in the chapter and book?</a:t>
            </a:r>
          </a:p>
        </p:txBody>
      </p:sp>
    </p:spTree>
    <p:extLst>
      <p:ext uri="{BB962C8B-B14F-4D97-AF65-F5344CB8AC3E}">
        <p14:creationId xmlns:p14="http://schemas.microsoft.com/office/powerpoint/2010/main" val="1693458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B25C4E-7F25-478E-BF9B-46230C2612A4}"/>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How to interpret the Bible?</a:t>
            </a:r>
          </a:p>
        </p:txBody>
      </p:sp>
      <p:sp>
        <p:nvSpPr>
          <p:cNvPr id="3" name="Content Placeholder 2">
            <a:extLst>
              <a:ext uri="{FF2B5EF4-FFF2-40B4-BE49-F238E27FC236}">
                <a16:creationId xmlns:a16="http://schemas.microsoft.com/office/drawing/2014/main" id="{08F179DF-69B1-4810-B890-5AD8216ACFF1}"/>
              </a:ext>
            </a:extLst>
          </p:cNvPr>
          <p:cNvSpPr>
            <a:spLocks noGrp="1"/>
          </p:cNvSpPr>
          <p:nvPr>
            <p:ph idx="1"/>
          </p:nvPr>
        </p:nvSpPr>
        <p:spPr>
          <a:xfrm>
            <a:off x="4810259" y="649480"/>
            <a:ext cx="6555347" cy="5546047"/>
          </a:xfrm>
        </p:spPr>
        <p:txBody>
          <a:bodyPr anchor="ctr">
            <a:normAutofit fontScale="92500" lnSpcReduction="10000"/>
          </a:bodyPr>
          <a:lstStyle/>
          <a:p>
            <a:r>
              <a:rPr lang="en-US" dirty="0"/>
              <a:t>What are the related verses to the passage’s subject and how do they affect the understanding of this passage?</a:t>
            </a:r>
          </a:p>
          <a:p>
            <a:r>
              <a:rPr lang="en-US" dirty="0"/>
              <a:t>What is the historical and cultural background?</a:t>
            </a:r>
          </a:p>
          <a:p>
            <a:r>
              <a:rPr lang="en-US" dirty="0"/>
              <a:t>What do I conclude about the passage?</a:t>
            </a:r>
          </a:p>
          <a:p>
            <a:r>
              <a:rPr lang="en-US" dirty="0"/>
              <a:t>Does my conclusions agree or disagree with related areas of Scripture and others who have studied the passage?</a:t>
            </a:r>
          </a:p>
          <a:p>
            <a:r>
              <a:rPr lang="en-US" dirty="0"/>
              <a:t>What have I learned and what how can I apply to my life?</a:t>
            </a:r>
          </a:p>
          <a:p>
            <a:pPr marL="0" indent="0">
              <a:buNone/>
            </a:pPr>
            <a:endParaRPr lang="en-US" i="1" dirty="0"/>
          </a:p>
          <a:p>
            <a:pPr marL="0" indent="0">
              <a:buNone/>
            </a:pPr>
            <a:r>
              <a:rPr lang="en-US" i="1" dirty="0"/>
              <a:t>Source: Christian Apologetics and Research Ministry</a:t>
            </a:r>
          </a:p>
        </p:txBody>
      </p:sp>
    </p:spTree>
    <p:extLst>
      <p:ext uri="{BB962C8B-B14F-4D97-AF65-F5344CB8AC3E}">
        <p14:creationId xmlns:p14="http://schemas.microsoft.com/office/powerpoint/2010/main" val="29415649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71599" y="294538"/>
            <a:ext cx="9895951" cy="1033669"/>
          </a:xfrm>
        </p:spPr>
        <p:txBody>
          <a:bodyPr>
            <a:normAutofit/>
          </a:bodyPr>
          <a:lstStyle/>
          <a:p>
            <a:r>
              <a:rPr lang="en-US" sz="4000">
                <a:solidFill>
                  <a:srgbClr val="FFFFFF"/>
                </a:solidFill>
              </a:rPr>
              <a:t>The Infallibility and Inerrancy of Scripture</a:t>
            </a:r>
          </a:p>
        </p:txBody>
      </p:sp>
      <p:sp>
        <p:nvSpPr>
          <p:cNvPr id="3" name="Content Placeholder 2"/>
          <p:cNvSpPr>
            <a:spLocks noGrp="1"/>
          </p:cNvSpPr>
          <p:nvPr>
            <p:ph idx="1"/>
          </p:nvPr>
        </p:nvSpPr>
        <p:spPr>
          <a:xfrm>
            <a:off x="1233982" y="1750667"/>
            <a:ext cx="9724031" cy="4940716"/>
          </a:xfrm>
        </p:spPr>
        <p:txBody>
          <a:bodyPr anchor="ctr">
            <a:normAutofit/>
          </a:bodyPr>
          <a:lstStyle/>
          <a:p>
            <a:r>
              <a:rPr lang="en-US" sz="1600" b="1" dirty="0"/>
              <a:t>Infallible</a:t>
            </a:r>
            <a:r>
              <a:rPr lang="en-US" sz="1600" dirty="0"/>
              <a:t> signifies the quality of neither misleading nor being misled and so safeguards in categorical terms the truth that Holy Scripture is a sure, safe, and reliable rule and guide in all matters</a:t>
            </a:r>
          </a:p>
          <a:p>
            <a:r>
              <a:rPr lang="en-US" sz="1600" b="1" dirty="0"/>
              <a:t>Inerrant</a:t>
            </a:r>
            <a:r>
              <a:rPr lang="en-US" sz="1600" dirty="0"/>
              <a:t> signifies the quality of being free from all falsehood or mistake and so safeguards the truth that Holy Scripture is entirely true and trustworthy in all its assertions.</a:t>
            </a:r>
          </a:p>
          <a:p>
            <a:r>
              <a:rPr lang="en-US" sz="1600" b="1" dirty="0"/>
              <a:t>ICBI</a:t>
            </a:r>
            <a:r>
              <a:rPr lang="en-US" sz="1600" dirty="0"/>
              <a:t>, the International Council on Biblical Inerrancy, is a coalition of individuals who represent many works and denominations but who are together taking a united stand on God's Inerrant Word.</a:t>
            </a:r>
          </a:p>
          <a:p>
            <a:r>
              <a:rPr lang="en-US" sz="1600" dirty="0"/>
              <a:t>Founded in 1977</a:t>
            </a:r>
          </a:p>
          <a:p>
            <a:r>
              <a:rPr lang="en-US" sz="1600" dirty="0"/>
              <a:t>This resulted in the Chicago Statement on Biblical Inerrancy which consists of a short statement, a preface and 19 articles of affirmation and denial.</a:t>
            </a:r>
          </a:p>
          <a:p>
            <a:r>
              <a:rPr lang="en-US" sz="1600" dirty="0"/>
              <a:t>Over 300 Christian leaders, theologians and pastors attended and adopted the Chicago Statement on Biblical Inerrancy</a:t>
            </a:r>
          </a:p>
          <a:p>
            <a:pPr lvl="1"/>
            <a:r>
              <a:rPr lang="en-US" sz="1600" dirty="0"/>
              <a:t>-www.alliancenet.org/international-council-on-biblical-inerrancy</a:t>
            </a:r>
          </a:p>
          <a:p>
            <a:r>
              <a:rPr lang="en-US" sz="1600" i="1" dirty="0"/>
              <a:t>Dr. Jay </a:t>
            </a:r>
            <a:r>
              <a:rPr lang="en-US" sz="1600" i="1" dirty="0" err="1"/>
              <a:t>Grimstead</a:t>
            </a:r>
            <a:r>
              <a:rPr lang="en-US" sz="1600" i="1" dirty="0"/>
              <a:t>, one of the organizers stated </a:t>
            </a:r>
          </a:p>
          <a:p>
            <a:pPr lvl="1"/>
            <a:r>
              <a:rPr lang="en-US" sz="1600" i="1" dirty="0"/>
              <a:t>“this is a landmark church document" created "by the then largest, broadest, group of evangelical protestant scholars that ever came together to create a common, theological document in the 20th century. It is probably the first systematically comprehensive, broadly based, scholarly, creed–like statement on the inspiration and authority of Scripture in the history of the church.“ </a:t>
            </a:r>
            <a:endParaRPr lang="en-US" sz="1600" dirty="0"/>
          </a:p>
          <a:p>
            <a:endParaRPr lang="en-US" sz="1300" dirty="0"/>
          </a:p>
        </p:txBody>
      </p:sp>
    </p:spTree>
    <p:extLst>
      <p:ext uri="{BB962C8B-B14F-4D97-AF65-F5344CB8AC3E}">
        <p14:creationId xmlns:p14="http://schemas.microsoft.com/office/powerpoint/2010/main" val="723763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0E63D1-E743-49EF-B88D-19BC66E4084F}"/>
              </a:ext>
            </a:extLst>
          </p:cNvPr>
          <p:cNvSpPr>
            <a:spLocks noGrp="1"/>
          </p:cNvSpPr>
          <p:nvPr>
            <p:ph type="title"/>
          </p:nvPr>
        </p:nvSpPr>
        <p:spPr>
          <a:xfrm>
            <a:off x="1371599" y="294538"/>
            <a:ext cx="9895951" cy="1033669"/>
          </a:xfrm>
        </p:spPr>
        <p:txBody>
          <a:bodyPr>
            <a:normAutofit/>
          </a:bodyPr>
          <a:lstStyle/>
          <a:p>
            <a:r>
              <a:rPr lang="en-US" sz="3400">
                <a:solidFill>
                  <a:srgbClr val="FFFFFF"/>
                </a:solidFill>
              </a:rPr>
              <a:t>Chapter 2…The Bible An Introduction</a:t>
            </a:r>
            <a:br>
              <a:rPr lang="en-US" sz="3400">
                <a:solidFill>
                  <a:srgbClr val="FFFFFF"/>
                </a:solidFill>
              </a:rPr>
            </a:br>
            <a:r>
              <a:rPr lang="en-US" sz="3400">
                <a:solidFill>
                  <a:srgbClr val="FFFFFF"/>
                </a:solidFill>
              </a:rPr>
              <a:t>The Transmission of the Bible</a:t>
            </a:r>
          </a:p>
        </p:txBody>
      </p:sp>
      <p:sp>
        <p:nvSpPr>
          <p:cNvPr id="3" name="Content Placeholder 2">
            <a:extLst>
              <a:ext uri="{FF2B5EF4-FFF2-40B4-BE49-F238E27FC236}">
                <a16:creationId xmlns:a16="http://schemas.microsoft.com/office/drawing/2014/main" id="{8DF168EF-548C-442C-A077-3D1DA34DF46F}"/>
              </a:ext>
            </a:extLst>
          </p:cNvPr>
          <p:cNvSpPr>
            <a:spLocks noGrp="1"/>
          </p:cNvSpPr>
          <p:nvPr>
            <p:ph idx="1"/>
          </p:nvPr>
        </p:nvSpPr>
        <p:spPr>
          <a:xfrm>
            <a:off x="1371599" y="2318197"/>
            <a:ext cx="9724031" cy="3683358"/>
          </a:xfrm>
        </p:spPr>
        <p:txBody>
          <a:bodyPr anchor="ctr">
            <a:noAutofit/>
          </a:bodyPr>
          <a:lstStyle/>
          <a:p>
            <a:r>
              <a:rPr lang="en-US" sz="2400" dirty="0"/>
              <a:t>Moses wrote the </a:t>
            </a:r>
            <a:r>
              <a:rPr lang="en-US" sz="2400" b="1" dirty="0"/>
              <a:t>Pentateuch (Greek)/Torah (Hebrew)</a:t>
            </a:r>
            <a:r>
              <a:rPr lang="en-US" sz="2400" dirty="0"/>
              <a:t> </a:t>
            </a:r>
          </a:p>
          <a:p>
            <a:r>
              <a:rPr lang="en-US" sz="2400" dirty="0"/>
              <a:t>Evidence that Moses wrote a big portion is found in scripture:</a:t>
            </a:r>
          </a:p>
          <a:p>
            <a:pPr lvl="1"/>
            <a:r>
              <a:rPr lang="en-US" dirty="0"/>
              <a:t>Exodus- 17:14; 24:4, 7; 34:27; </a:t>
            </a:r>
          </a:p>
          <a:p>
            <a:pPr lvl="1"/>
            <a:r>
              <a:rPr lang="en-US" dirty="0"/>
              <a:t>Numbers- 33:2; </a:t>
            </a:r>
          </a:p>
          <a:p>
            <a:pPr lvl="1"/>
            <a:r>
              <a:rPr lang="en-US" dirty="0"/>
              <a:t>Joshua- 1:8; </a:t>
            </a:r>
          </a:p>
          <a:p>
            <a:pPr lvl="1"/>
            <a:r>
              <a:rPr lang="en-US" dirty="0"/>
              <a:t>Matthew- 19:8; </a:t>
            </a:r>
          </a:p>
          <a:p>
            <a:pPr lvl="1"/>
            <a:r>
              <a:rPr lang="en-US" dirty="0"/>
              <a:t>John-5:46–47; </a:t>
            </a:r>
          </a:p>
          <a:p>
            <a:pPr lvl="1"/>
            <a:r>
              <a:rPr lang="en-US" dirty="0"/>
              <a:t>Romans- 10:5</a:t>
            </a:r>
          </a:p>
          <a:p>
            <a:r>
              <a:rPr lang="en-US" sz="2400" dirty="0"/>
              <a:t>It was placed in the </a:t>
            </a:r>
            <a:r>
              <a:rPr lang="en-US" sz="2400" b="1" dirty="0"/>
              <a:t>Ark of the Covenant </a:t>
            </a:r>
            <a:r>
              <a:rPr lang="en-US" sz="2400" dirty="0"/>
              <a:t>and preserved </a:t>
            </a:r>
          </a:p>
          <a:p>
            <a:pPr lvl="1"/>
            <a:r>
              <a:rPr lang="en-US" dirty="0"/>
              <a:t>Deuteronomy 31:24 </a:t>
            </a:r>
          </a:p>
        </p:txBody>
      </p:sp>
    </p:spTree>
    <p:extLst>
      <p:ext uri="{BB962C8B-B14F-4D97-AF65-F5344CB8AC3E}">
        <p14:creationId xmlns:p14="http://schemas.microsoft.com/office/powerpoint/2010/main" val="2779881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0E63D1-E743-49EF-B88D-19BC66E4084F}"/>
              </a:ext>
            </a:extLst>
          </p:cNvPr>
          <p:cNvSpPr>
            <a:spLocks noGrp="1"/>
          </p:cNvSpPr>
          <p:nvPr>
            <p:ph type="title"/>
          </p:nvPr>
        </p:nvSpPr>
        <p:spPr>
          <a:xfrm>
            <a:off x="1371599" y="294538"/>
            <a:ext cx="9895951" cy="1033669"/>
          </a:xfrm>
        </p:spPr>
        <p:txBody>
          <a:bodyPr>
            <a:normAutofit/>
          </a:bodyPr>
          <a:lstStyle/>
          <a:p>
            <a:r>
              <a:rPr lang="en-US" sz="3400">
                <a:solidFill>
                  <a:srgbClr val="FFFFFF"/>
                </a:solidFill>
              </a:rPr>
              <a:t>Chapter 2…The Bible An Introduction</a:t>
            </a:r>
            <a:br>
              <a:rPr lang="en-US" sz="3400">
                <a:solidFill>
                  <a:srgbClr val="FFFFFF"/>
                </a:solidFill>
              </a:rPr>
            </a:br>
            <a:r>
              <a:rPr lang="en-US" sz="3400">
                <a:solidFill>
                  <a:srgbClr val="FFFFFF"/>
                </a:solidFill>
              </a:rPr>
              <a:t>The Transmission of the Bible</a:t>
            </a:r>
          </a:p>
        </p:txBody>
      </p:sp>
      <p:sp>
        <p:nvSpPr>
          <p:cNvPr id="3" name="Content Placeholder 2">
            <a:extLst>
              <a:ext uri="{FF2B5EF4-FFF2-40B4-BE49-F238E27FC236}">
                <a16:creationId xmlns:a16="http://schemas.microsoft.com/office/drawing/2014/main" id="{8DF168EF-548C-442C-A077-3D1DA34DF46F}"/>
              </a:ext>
            </a:extLst>
          </p:cNvPr>
          <p:cNvSpPr>
            <a:spLocks noGrp="1"/>
          </p:cNvSpPr>
          <p:nvPr>
            <p:ph idx="1"/>
          </p:nvPr>
        </p:nvSpPr>
        <p:spPr>
          <a:xfrm>
            <a:off x="1371599" y="2318197"/>
            <a:ext cx="9724031" cy="3683358"/>
          </a:xfrm>
        </p:spPr>
        <p:txBody>
          <a:bodyPr anchor="ctr">
            <a:noAutofit/>
          </a:bodyPr>
          <a:lstStyle/>
          <a:p>
            <a:r>
              <a:rPr lang="en-US" sz="2400" dirty="0"/>
              <a:t>During the time of </a:t>
            </a:r>
            <a:r>
              <a:rPr lang="en-US" sz="2400" b="1" dirty="0"/>
              <a:t>David and Solomon</a:t>
            </a:r>
            <a:r>
              <a:rPr lang="en-US" sz="2400" dirty="0"/>
              <a:t>, the books already compiled were placed in the temple treasury and cared for by the </a:t>
            </a:r>
            <a:r>
              <a:rPr lang="en-US" sz="2400" b="1" u="sng" dirty="0"/>
              <a:t>priests </a:t>
            </a:r>
            <a:r>
              <a:rPr lang="en-US" sz="2400" dirty="0"/>
              <a:t>who served in the temple. </a:t>
            </a:r>
          </a:p>
          <a:p>
            <a:r>
              <a:rPr lang="en-US" sz="2400" dirty="0"/>
              <a:t>As stated in scripture:</a:t>
            </a:r>
          </a:p>
          <a:p>
            <a:pPr lvl="1"/>
            <a:r>
              <a:rPr lang="en-US" dirty="0"/>
              <a:t>1 Kings 8:6</a:t>
            </a:r>
          </a:p>
          <a:p>
            <a:pPr lvl="1"/>
            <a:r>
              <a:rPr lang="en-US" dirty="0"/>
              <a:t>2 Kings 22:8</a:t>
            </a:r>
          </a:p>
          <a:p>
            <a:pPr lvl="1"/>
            <a:endParaRPr lang="en-US" dirty="0"/>
          </a:p>
          <a:p>
            <a:r>
              <a:rPr lang="en-US" sz="2400" dirty="0"/>
              <a:t>More books were also added during the reign of King Hezekiah: David’s hymns, Solomon’s proverbs, and prophetic books such as Isaiah, Hosea, and Micah </a:t>
            </a:r>
          </a:p>
          <a:p>
            <a:pPr lvl="1"/>
            <a:r>
              <a:rPr lang="en-US" dirty="0"/>
              <a:t>Proverbs 25:1 </a:t>
            </a:r>
          </a:p>
          <a:p>
            <a:pPr lvl="1"/>
            <a:r>
              <a:rPr lang="en-US" dirty="0"/>
              <a:t>As </a:t>
            </a:r>
            <a:r>
              <a:rPr lang="en-US" b="1" dirty="0"/>
              <a:t>Prophets spoke </a:t>
            </a:r>
            <a:r>
              <a:rPr lang="en-US" dirty="0"/>
              <a:t>it was recorded</a:t>
            </a:r>
          </a:p>
        </p:txBody>
      </p:sp>
    </p:spTree>
    <p:extLst>
      <p:ext uri="{BB962C8B-B14F-4D97-AF65-F5344CB8AC3E}">
        <p14:creationId xmlns:p14="http://schemas.microsoft.com/office/powerpoint/2010/main" val="2340627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0E63D1-E743-49EF-B88D-19BC66E4084F}"/>
              </a:ext>
            </a:extLst>
          </p:cNvPr>
          <p:cNvSpPr>
            <a:spLocks noGrp="1"/>
          </p:cNvSpPr>
          <p:nvPr>
            <p:ph type="title"/>
          </p:nvPr>
        </p:nvSpPr>
        <p:spPr>
          <a:xfrm>
            <a:off x="1371599" y="294538"/>
            <a:ext cx="9895951" cy="1033669"/>
          </a:xfrm>
        </p:spPr>
        <p:txBody>
          <a:bodyPr>
            <a:normAutofit/>
          </a:bodyPr>
          <a:lstStyle/>
          <a:p>
            <a:r>
              <a:rPr lang="en-US" sz="3400">
                <a:solidFill>
                  <a:srgbClr val="FFFFFF"/>
                </a:solidFill>
              </a:rPr>
              <a:t>Chapter 2…The Bible An Introduction</a:t>
            </a:r>
            <a:br>
              <a:rPr lang="en-US" sz="3400">
                <a:solidFill>
                  <a:srgbClr val="FFFFFF"/>
                </a:solidFill>
              </a:rPr>
            </a:br>
            <a:r>
              <a:rPr lang="en-US" sz="3400">
                <a:solidFill>
                  <a:srgbClr val="FFFFFF"/>
                </a:solidFill>
              </a:rPr>
              <a:t>The Transmission of the Bible</a:t>
            </a:r>
          </a:p>
        </p:txBody>
      </p:sp>
      <p:sp>
        <p:nvSpPr>
          <p:cNvPr id="3" name="Content Placeholder 2">
            <a:extLst>
              <a:ext uri="{FF2B5EF4-FFF2-40B4-BE49-F238E27FC236}">
                <a16:creationId xmlns:a16="http://schemas.microsoft.com/office/drawing/2014/main" id="{8DF168EF-548C-442C-A077-3D1DA34DF46F}"/>
              </a:ext>
            </a:extLst>
          </p:cNvPr>
          <p:cNvSpPr>
            <a:spLocks noGrp="1"/>
          </p:cNvSpPr>
          <p:nvPr>
            <p:ph idx="1"/>
          </p:nvPr>
        </p:nvSpPr>
        <p:spPr>
          <a:xfrm>
            <a:off x="1371599" y="2318197"/>
            <a:ext cx="9724031" cy="3683358"/>
          </a:xfrm>
        </p:spPr>
        <p:txBody>
          <a:bodyPr anchor="ctr">
            <a:noAutofit/>
          </a:bodyPr>
          <a:lstStyle/>
          <a:p>
            <a:r>
              <a:rPr lang="en-US" dirty="0"/>
              <a:t>The only way to distribute or preserve a text before the printing press was to </a:t>
            </a:r>
          </a:p>
          <a:p>
            <a:pPr marL="0" indent="0">
              <a:buNone/>
            </a:pPr>
            <a:r>
              <a:rPr lang="en-US" b="1" dirty="0"/>
              <a:t>	COPY IT!</a:t>
            </a:r>
          </a:p>
          <a:p>
            <a:r>
              <a:rPr lang="en-US" b="1" dirty="0"/>
              <a:t>Copying Rule System:</a:t>
            </a:r>
          </a:p>
          <a:p>
            <a:pPr lvl="1"/>
            <a:r>
              <a:rPr lang="en-US" sz="2800" dirty="0"/>
              <a:t>Count the number of words of a completed Old Testament scroll and compare it with the original</a:t>
            </a:r>
          </a:p>
          <a:p>
            <a:pPr lvl="1"/>
            <a:r>
              <a:rPr lang="en-US" sz="2800" dirty="0"/>
              <a:t>Every line on a given page had to be the same in number of words, etc. as the original</a:t>
            </a:r>
          </a:p>
          <a:p>
            <a:pPr lvl="1"/>
            <a:r>
              <a:rPr lang="en-US" sz="2800" dirty="0"/>
              <a:t>When a copy was completed, another person was required to verify the middle letter of both the original and the copy were the same.</a:t>
            </a:r>
          </a:p>
        </p:txBody>
      </p:sp>
    </p:spTree>
    <p:extLst>
      <p:ext uri="{BB962C8B-B14F-4D97-AF65-F5344CB8AC3E}">
        <p14:creationId xmlns:p14="http://schemas.microsoft.com/office/powerpoint/2010/main" val="3054929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0E63D1-E743-49EF-B88D-19BC66E4084F}"/>
              </a:ext>
            </a:extLst>
          </p:cNvPr>
          <p:cNvSpPr>
            <a:spLocks noGrp="1"/>
          </p:cNvSpPr>
          <p:nvPr>
            <p:ph type="title"/>
          </p:nvPr>
        </p:nvSpPr>
        <p:spPr>
          <a:xfrm>
            <a:off x="1371599" y="294538"/>
            <a:ext cx="9895951" cy="1033669"/>
          </a:xfrm>
        </p:spPr>
        <p:txBody>
          <a:bodyPr>
            <a:normAutofit/>
          </a:bodyPr>
          <a:lstStyle/>
          <a:p>
            <a:r>
              <a:rPr lang="en-US" sz="3400">
                <a:solidFill>
                  <a:srgbClr val="FFFFFF"/>
                </a:solidFill>
              </a:rPr>
              <a:t>Chapter 2…The Bible An Introduction</a:t>
            </a:r>
            <a:br>
              <a:rPr lang="en-US" sz="3400">
                <a:solidFill>
                  <a:srgbClr val="FFFFFF"/>
                </a:solidFill>
              </a:rPr>
            </a:br>
            <a:r>
              <a:rPr lang="en-US" sz="3400">
                <a:solidFill>
                  <a:srgbClr val="FFFFFF"/>
                </a:solidFill>
              </a:rPr>
              <a:t>The Transmission of the Bible</a:t>
            </a:r>
          </a:p>
        </p:txBody>
      </p:sp>
      <p:sp>
        <p:nvSpPr>
          <p:cNvPr id="3" name="Content Placeholder 2">
            <a:extLst>
              <a:ext uri="{FF2B5EF4-FFF2-40B4-BE49-F238E27FC236}">
                <a16:creationId xmlns:a16="http://schemas.microsoft.com/office/drawing/2014/main" id="{8DF168EF-548C-442C-A077-3D1DA34DF46F}"/>
              </a:ext>
            </a:extLst>
          </p:cNvPr>
          <p:cNvSpPr>
            <a:spLocks noGrp="1"/>
          </p:cNvSpPr>
          <p:nvPr>
            <p:ph idx="1"/>
          </p:nvPr>
        </p:nvSpPr>
        <p:spPr>
          <a:xfrm>
            <a:off x="1371599" y="2318197"/>
            <a:ext cx="9724031" cy="3683358"/>
          </a:xfrm>
        </p:spPr>
        <p:txBody>
          <a:bodyPr anchor="ctr">
            <a:normAutofit/>
          </a:bodyPr>
          <a:lstStyle/>
          <a:p>
            <a:r>
              <a:rPr lang="en-US" b="1" dirty="0"/>
              <a:t>What were the challenges of copying?</a:t>
            </a:r>
          </a:p>
          <a:p>
            <a:pPr lvl="1"/>
            <a:r>
              <a:rPr lang="en-US" sz="2800" dirty="0"/>
              <a:t>Accuracy…</a:t>
            </a:r>
          </a:p>
          <a:p>
            <a:pPr lvl="1"/>
            <a:r>
              <a:rPr lang="en-US" sz="2800" dirty="0"/>
              <a:t>Thousands of ancient copies have been discovered. </a:t>
            </a:r>
          </a:p>
          <a:p>
            <a:pPr lvl="1"/>
            <a:r>
              <a:rPr lang="en-US" sz="2800" dirty="0"/>
              <a:t>Since these copies are hand-written, there are variations in spelling, word order, and sentence structure among them. </a:t>
            </a:r>
          </a:p>
          <a:p>
            <a:pPr lvl="1"/>
            <a:r>
              <a:rPr lang="en-US" sz="2800" dirty="0"/>
              <a:t>Even though those variations do cause some confusion about the biblical text, most of the manuscript readings are in agreement.</a:t>
            </a:r>
          </a:p>
        </p:txBody>
      </p:sp>
    </p:spTree>
    <p:extLst>
      <p:ext uri="{BB962C8B-B14F-4D97-AF65-F5344CB8AC3E}">
        <p14:creationId xmlns:p14="http://schemas.microsoft.com/office/powerpoint/2010/main" val="384665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0E63D1-E743-49EF-B88D-19BC66E4084F}"/>
              </a:ext>
            </a:extLst>
          </p:cNvPr>
          <p:cNvSpPr>
            <a:spLocks noGrp="1"/>
          </p:cNvSpPr>
          <p:nvPr>
            <p:ph type="title"/>
          </p:nvPr>
        </p:nvSpPr>
        <p:spPr>
          <a:xfrm>
            <a:off x="1371599" y="294538"/>
            <a:ext cx="9895951" cy="1033669"/>
          </a:xfrm>
        </p:spPr>
        <p:txBody>
          <a:bodyPr>
            <a:normAutofit/>
          </a:bodyPr>
          <a:lstStyle/>
          <a:p>
            <a:r>
              <a:rPr lang="en-US" sz="3400">
                <a:solidFill>
                  <a:srgbClr val="FFFFFF"/>
                </a:solidFill>
              </a:rPr>
              <a:t>Chapter 2…The Bible An Introduction</a:t>
            </a:r>
            <a:br>
              <a:rPr lang="en-US" sz="3400">
                <a:solidFill>
                  <a:srgbClr val="FFFFFF"/>
                </a:solidFill>
              </a:rPr>
            </a:br>
            <a:r>
              <a:rPr lang="en-US" sz="3400">
                <a:solidFill>
                  <a:srgbClr val="FFFFFF"/>
                </a:solidFill>
              </a:rPr>
              <a:t>The Transmission of the Bible</a:t>
            </a:r>
          </a:p>
        </p:txBody>
      </p:sp>
      <p:sp>
        <p:nvSpPr>
          <p:cNvPr id="3" name="Content Placeholder 2">
            <a:extLst>
              <a:ext uri="{FF2B5EF4-FFF2-40B4-BE49-F238E27FC236}">
                <a16:creationId xmlns:a16="http://schemas.microsoft.com/office/drawing/2014/main" id="{8DF168EF-548C-442C-A077-3D1DA34DF46F}"/>
              </a:ext>
            </a:extLst>
          </p:cNvPr>
          <p:cNvSpPr>
            <a:spLocks noGrp="1"/>
          </p:cNvSpPr>
          <p:nvPr>
            <p:ph idx="1"/>
          </p:nvPr>
        </p:nvSpPr>
        <p:spPr>
          <a:xfrm>
            <a:off x="1371599" y="1730326"/>
            <a:ext cx="9724031" cy="4628271"/>
          </a:xfrm>
        </p:spPr>
        <p:txBody>
          <a:bodyPr anchor="ctr">
            <a:normAutofit/>
          </a:bodyPr>
          <a:lstStyle/>
          <a:p>
            <a:r>
              <a:rPr lang="en-US" sz="2000" b="1" dirty="0"/>
              <a:t>Textual Criticism </a:t>
            </a:r>
            <a:r>
              <a:rPr lang="en-US" sz="2000" dirty="0"/>
              <a:t>is the </a:t>
            </a:r>
            <a:r>
              <a:rPr lang="en-US" sz="2000" b="1" dirty="0"/>
              <a:t>method of research </a:t>
            </a:r>
            <a:r>
              <a:rPr lang="en-US" sz="2000" dirty="0"/>
              <a:t>used to determine what the original manuscripts of the Bible said.</a:t>
            </a:r>
          </a:p>
          <a:p>
            <a:pPr marL="0" indent="0">
              <a:buNone/>
            </a:pPr>
            <a:endParaRPr lang="en-US" sz="2000" dirty="0"/>
          </a:p>
          <a:p>
            <a:r>
              <a:rPr lang="en-US" sz="2000" dirty="0"/>
              <a:t>There are </a:t>
            </a:r>
            <a:r>
              <a:rPr lang="en-US" sz="2000" u="sng" dirty="0"/>
              <a:t>three</a:t>
            </a:r>
            <a:r>
              <a:rPr lang="en-US" sz="2000" dirty="0"/>
              <a:t> primary methods to </a:t>
            </a:r>
            <a:r>
              <a:rPr lang="en-US" sz="2000" b="1" dirty="0"/>
              <a:t>Textual Criticism:</a:t>
            </a:r>
          </a:p>
          <a:p>
            <a:pPr lvl="1"/>
            <a:r>
              <a:rPr lang="en-US" sz="2000" b="1" dirty="0"/>
              <a:t>Textus Receptus-  </a:t>
            </a:r>
            <a:r>
              <a:rPr lang="en-US" sz="2000" dirty="0"/>
              <a:t>Compiled by a man named Erasmus in the 1500s A.D</a:t>
            </a:r>
          </a:p>
          <a:p>
            <a:pPr lvl="2"/>
            <a:r>
              <a:rPr lang="en-US" dirty="0"/>
              <a:t>It is the textual basis behind the King James Version (KJV) and New King James Version (NKJV).</a:t>
            </a:r>
          </a:p>
          <a:p>
            <a:pPr lvl="1"/>
            <a:r>
              <a:rPr lang="en-US" sz="2000" b="1" dirty="0"/>
              <a:t>Majority Text- </a:t>
            </a:r>
            <a:r>
              <a:rPr lang="en-US" sz="2000" dirty="0"/>
              <a:t>takes all of the manuscripts that are available today, compares the differences, and chooses the most likely correct reading based on which reading occurs the most.</a:t>
            </a:r>
          </a:p>
          <a:p>
            <a:pPr lvl="1"/>
            <a:r>
              <a:rPr lang="en-US" sz="2000" b="1" dirty="0"/>
              <a:t>Critical or Eclectic Method-</a:t>
            </a:r>
            <a:r>
              <a:rPr lang="en-US" sz="2000" dirty="0"/>
              <a:t> The eclectic method involves considering external and internal evidences for determining the most likely original text.</a:t>
            </a:r>
          </a:p>
          <a:p>
            <a:pPr lvl="1"/>
            <a:endParaRPr lang="en-US" sz="1700" dirty="0"/>
          </a:p>
        </p:txBody>
      </p:sp>
    </p:spTree>
    <p:extLst>
      <p:ext uri="{BB962C8B-B14F-4D97-AF65-F5344CB8AC3E}">
        <p14:creationId xmlns:p14="http://schemas.microsoft.com/office/powerpoint/2010/main" val="331395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0E63D1-E743-49EF-B88D-19BC66E4084F}"/>
              </a:ext>
            </a:extLst>
          </p:cNvPr>
          <p:cNvSpPr>
            <a:spLocks noGrp="1"/>
          </p:cNvSpPr>
          <p:nvPr>
            <p:ph type="title"/>
          </p:nvPr>
        </p:nvSpPr>
        <p:spPr>
          <a:xfrm>
            <a:off x="1371599" y="294538"/>
            <a:ext cx="9895951" cy="1033669"/>
          </a:xfrm>
        </p:spPr>
        <p:txBody>
          <a:bodyPr>
            <a:normAutofit/>
          </a:bodyPr>
          <a:lstStyle/>
          <a:p>
            <a:r>
              <a:rPr lang="en-US" sz="3400">
                <a:solidFill>
                  <a:srgbClr val="FFFFFF"/>
                </a:solidFill>
              </a:rPr>
              <a:t>Chapter 2…The Bible An Introduction</a:t>
            </a:r>
            <a:br>
              <a:rPr lang="en-US" sz="3400">
                <a:solidFill>
                  <a:srgbClr val="FFFFFF"/>
                </a:solidFill>
              </a:rPr>
            </a:br>
            <a:r>
              <a:rPr lang="en-US" sz="3400">
                <a:solidFill>
                  <a:srgbClr val="FFFFFF"/>
                </a:solidFill>
              </a:rPr>
              <a:t>The Transmission of the Bible</a:t>
            </a:r>
          </a:p>
        </p:txBody>
      </p:sp>
      <p:sp>
        <p:nvSpPr>
          <p:cNvPr id="3" name="Content Placeholder 2">
            <a:extLst>
              <a:ext uri="{FF2B5EF4-FFF2-40B4-BE49-F238E27FC236}">
                <a16:creationId xmlns:a16="http://schemas.microsoft.com/office/drawing/2014/main" id="{8DF168EF-548C-442C-A077-3D1DA34DF46F}"/>
              </a:ext>
            </a:extLst>
          </p:cNvPr>
          <p:cNvSpPr>
            <a:spLocks noGrp="1"/>
          </p:cNvSpPr>
          <p:nvPr>
            <p:ph idx="1"/>
          </p:nvPr>
        </p:nvSpPr>
        <p:spPr>
          <a:xfrm>
            <a:off x="1371599" y="1786597"/>
            <a:ext cx="9724031" cy="4214958"/>
          </a:xfrm>
        </p:spPr>
        <p:txBody>
          <a:bodyPr anchor="ctr">
            <a:noAutofit/>
          </a:bodyPr>
          <a:lstStyle/>
          <a:p>
            <a:r>
              <a:rPr lang="en-US" sz="2000" b="1" dirty="0"/>
              <a:t>The </a:t>
            </a:r>
            <a:r>
              <a:rPr lang="en-US" sz="2000" b="1" dirty="0" err="1"/>
              <a:t>Masoretes</a:t>
            </a:r>
            <a:endParaRPr lang="en-US" sz="2000" b="1" dirty="0"/>
          </a:p>
          <a:p>
            <a:pPr lvl="1"/>
            <a:r>
              <a:rPr lang="en-US" sz="2000" u="sng" dirty="0"/>
              <a:t>Rabbis</a:t>
            </a:r>
            <a:r>
              <a:rPr lang="en-US" sz="2000" dirty="0"/>
              <a:t> who made it their special work to correct the faults that had crept into the text of the Old Testament during the Babylonian captivity, and to prevent, for the future, its being corrupted by any alteration. </a:t>
            </a:r>
          </a:p>
          <a:p>
            <a:r>
              <a:rPr lang="en-US" sz="2000" b="1" dirty="0"/>
              <a:t>Masoretic Text- </a:t>
            </a:r>
          </a:p>
          <a:p>
            <a:pPr lvl="1"/>
            <a:r>
              <a:rPr lang="en-US" sz="2000" dirty="0"/>
              <a:t>The name comes from the word </a:t>
            </a:r>
            <a:r>
              <a:rPr lang="en-US" sz="2000" b="1" dirty="0" err="1"/>
              <a:t>masora</a:t>
            </a:r>
            <a:endParaRPr lang="en-US" sz="2000" b="1" dirty="0"/>
          </a:p>
          <a:p>
            <a:pPr lvl="1"/>
            <a:r>
              <a:rPr lang="en-US" sz="2000" dirty="0"/>
              <a:t>6th century and completed 10</a:t>
            </a:r>
            <a:r>
              <a:rPr lang="en-US" sz="2000" baseline="30000" dirty="0"/>
              <a:t>th</a:t>
            </a:r>
            <a:r>
              <a:rPr lang="en-US" sz="2000" dirty="0"/>
              <a:t> century</a:t>
            </a:r>
          </a:p>
          <a:p>
            <a:pPr lvl="1"/>
            <a:r>
              <a:rPr lang="en-US" sz="2000" i="1" dirty="0"/>
              <a:t>In Hebrew or Aramaic, they called attention to strange spellings and unusual grammar and noted discrepancies in various texts. Since texts traditionally omitted vowels in writing, the </a:t>
            </a:r>
            <a:r>
              <a:rPr lang="en-US" sz="2000" i="1" dirty="0" err="1"/>
              <a:t>Masoretes</a:t>
            </a:r>
            <a:r>
              <a:rPr lang="en-US" sz="2000" i="1" dirty="0"/>
              <a:t> introduced vowel signs to guarantee correct pronunciation. </a:t>
            </a:r>
          </a:p>
          <a:p>
            <a:pPr lvl="1"/>
            <a:r>
              <a:rPr lang="en-US" sz="2000" dirty="0"/>
              <a:t>The Dead Sea scrolls strengthen the claim that this text has faithfully preserved a very early version of the completed Hebrew Bible</a:t>
            </a:r>
          </a:p>
        </p:txBody>
      </p:sp>
    </p:spTree>
    <p:extLst>
      <p:ext uri="{BB962C8B-B14F-4D97-AF65-F5344CB8AC3E}">
        <p14:creationId xmlns:p14="http://schemas.microsoft.com/office/powerpoint/2010/main" val="3730980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0E63D1-E743-49EF-B88D-19BC66E4084F}"/>
              </a:ext>
            </a:extLst>
          </p:cNvPr>
          <p:cNvSpPr>
            <a:spLocks noGrp="1"/>
          </p:cNvSpPr>
          <p:nvPr>
            <p:ph type="title"/>
          </p:nvPr>
        </p:nvSpPr>
        <p:spPr>
          <a:xfrm>
            <a:off x="1371599" y="294538"/>
            <a:ext cx="9895951" cy="1033669"/>
          </a:xfrm>
        </p:spPr>
        <p:txBody>
          <a:bodyPr>
            <a:normAutofit/>
          </a:bodyPr>
          <a:lstStyle/>
          <a:p>
            <a:r>
              <a:rPr lang="en-US" sz="3400">
                <a:solidFill>
                  <a:srgbClr val="FFFFFF"/>
                </a:solidFill>
              </a:rPr>
              <a:t>Chapter 2…The Bible An Introduction</a:t>
            </a:r>
            <a:br>
              <a:rPr lang="en-US" sz="3400">
                <a:solidFill>
                  <a:srgbClr val="FFFFFF"/>
                </a:solidFill>
              </a:rPr>
            </a:br>
            <a:r>
              <a:rPr lang="en-US" sz="3400">
                <a:solidFill>
                  <a:srgbClr val="FFFFFF"/>
                </a:solidFill>
              </a:rPr>
              <a:t>The Transmission of the Bible</a:t>
            </a:r>
          </a:p>
        </p:txBody>
      </p:sp>
      <p:sp>
        <p:nvSpPr>
          <p:cNvPr id="3" name="Content Placeholder 2">
            <a:extLst>
              <a:ext uri="{FF2B5EF4-FFF2-40B4-BE49-F238E27FC236}">
                <a16:creationId xmlns:a16="http://schemas.microsoft.com/office/drawing/2014/main" id="{8DF168EF-548C-442C-A077-3D1DA34DF46F}"/>
              </a:ext>
            </a:extLst>
          </p:cNvPr>
          <p:cNvSpPr>
            <a:spLocks noGrp="1"/>
          </p:cNvSpPr>
          <p:nvPr>
            <p:ph idx="1"/>
          </p:nvPr>
        </p:nvSpPr>
        <p:spPr>
          <a:xfrm>
            <a:off x="1371599" y="1885280"/>
            <a:ext cx="9724031" cy="4678182"/>
          </a:xfrm>
        </p:spPr>
        <p:txBody>
          <a:bodyPr anchor="ctr">
            <a:normAutofit/>
          </a:bodyPr>
          <a:lstStyle/>
          <a:p>
            <a:r>
              <a:rPr lang="en-US" sz="2000" b="1" dirty="0"/>
              <a:t>What were the earliest partial copies of the New Testament written on?</a:t>
            </a:r>
          </a:p>
          <a:p>
            <a:pPr lvl="1"/>
            <a:r>
              <a:rPr lang="en-US" sz="2000" dirty="0"/>
              <a:t>A credit card size of </a:t>
            </a:r>
            <a:r>
              <a:rPr lang="en-US" sz="2000" b="1" dirty="0"/>
              <a:t>papyrus</a:t>
            </a:r>
            <a:r>
              <a:rPr lang="en-US" sz="2000" dirty="0"/>
              <a:t> written in about 125 C.E.</a:t>
            </a:r>
          </a:p>
          <a:p>
            <a:pPr lvl="1"/>
            <a:r>
              <a:rPr lang="en-US" sz="2000" dirty="0"/>
              <a:t>This has John 18:31-33 on front and John 18:37-38 on the back</a:t>
            </a:r>
          </a:p>
          <a:p>
            <a:pPr marL="457200" lvl="1" indent="0">
              <a:buNone/>
            </a:pPr>
            <a:endParaRPr lang="en-US" sz="2000" dirty="0"/>
          </a:p>
          <a:p>
            <a:r>
              <a:rPr lang="en-US" sz="2000" dirty="0"/>
              <a:t>The word Bible comes from the Greek word for </a:t>
            </a:r>
            <a:r>
              <a:rPr lang="en-US" sz="2000" b="1" dirty="0"/>
              <a:t>“papyrus plant” </a:t>
            </a:r>
            <a:r>
              <a:rPr lang="en-US" sz="2000" dirty="0"/>
              <a:t>(</a:t>
            </a:r>
            <a:r>
              <a:rPr lang="en-US" sz="2000" dirty="0" err="1"/>
              <a:t>biblos</a:t>
            </a:r>
            <a:r>
              <a:rPr lang="en-US" sz="2000" dirty="0"/>
              <a:t>), since the leaves of that plant were used for paper.</a:t>
            </a:r>
          </a:p>
          <a:p>
            <a:pPr lvl="1"/>
            <a:r>
              <a:rPr lang="en-US" sz="2000" b="1" dirty="0"/>
              <a:t>Papyrus</a:t>
            </a:r>
            <a:r>
              <a:rPr lang="en-US" sz="2000" dirty="0"/>
              <a:t> is a type of paper made of reeds</a:t>
            </a:r>
          </a:p>
          <a:p>
            <a:pPr lvl="1"/>
            <a:r>
              <a:rPr lang="en-US" sz="2000" dirty="0"/>
              <a:t>The </a:t>
            </a:r>
            <a:r>
              <a:rPr lang="en-US" sz="2000" b="1" dirty="0"/>
              <a:t>papyrus</a:t>
            </a:r>
            <a:r>
              <a:rPr lang="en-US" sz="2000" dirty="0"/>
              <a:t> plant grew in the shallow lakes and rivers of the Nile.</a:t>
            </a:r>
          </a:p>
          <a:p>
            <a:pPr lvl="1"/>
            <a:r>
              <a:rPr lang="en-US" sz="2000" dirty="0"/>
              <a:t>It was cut into strips, soaked in water, and then pressed into sheets.</a:t>
            </a:r>
          </a:p>
          <a:p>
            <a:pPr lvl="1"/>
            <a:r>
              <a:rPr lang="en-US" sz="2000" b="1" dirty="0"/>
              <a:t>Papyrus</a:t>
            </a:r>
            <a:r>
              <a:rPr lang="en-US" sz="2000" dirty="0"/>
              <a:t> was much less durable than parchment and vellum, which is why most early scriptures written on papyrus only exist in pieces, if at all. </a:t>
            </a:r>
          </a:p>
          <a:p>
            <a:pPr lvl="1"/>
            <a:r>
              <a:rPr lang="en-US" sz="2000" dirty="0"/>
              <a:t>The sheets of papyrus were sewed together and placed between two pieces of wood for covers. This type of book was called a </a:t>
            </a:r>
            <a:r>
              <a:rPr lang="en-US" sz="2000" b="1" dirty="0"/>
              <a:t>codex</a:t>
            </a:r>
            <a:r>
              <a:rPr lang="en-US" sz="2000" dirty="0"/>
              <a:t>.</a:t>
            </a:r>
          </a:p>
          <a:p>
            <a:pPr lvl="1"/>
            <a:endParaRPr lang="en-US" sz="1600" dirty="0"/>
          </a:p>
          <a:p>
            <a:endParaRPr lang="en-US" sz="1600" dirty="0"/>
          </a:p>
        </p:txBody>
      </p:sp>
    </p:spTree>
    <p:extLst>
      <p:ext uri="{BB962C8B-B14F-4D97-AF65-F5344CB8AC3E}">
        <p14:creationId xmlns:p14="http://schemas.microsoft.com/office/powerpoint/2010/main" val="2262750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anim calcmode="lin" valueType="num">
                                      <p:cBhvr>
                                        <p:cTn id="3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000"/>
                                        <p:tgtEl>
                                          <p:spTgt spid="3">
                                            <p:txEl>
                                              <p:pRg st="7" end="7"/>
                                            </p:txEl>
                                          </p:spTgt>
                                        </p:tgtEl>
                                      </p:cBhvr>
                                    </p:animEffect>
                                    <p:anim calcmode="lin" valueType="num">
                                      <p:cBhvr>
                                        <p:cTn id="3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anim calcmode="lin" valueType="num">
                                      <p:cBhvr>
                                        <p:cTn id="4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1000"/>
                                        <p:tgtEl>
                                          <p:spTgt spid="3">
                                            <p:txEl>
                                              <p:pRg st="9" end="9"/>
                                            </p:txEl>
                                          </p:spTgt>
                                        </p:tgtEl>
                                      </p:cBhvr>
                                    </p:animEffect>
                                    <p:anim calcmode="lin" valueType="num">
                                      <p:cBhvr>
                                        <p:cTn id="4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382</TotalTime>
  <Words>2130</Words>
  <Application>Microsoft Office PowerPoint</Application>
  <PresentationFormat>Widescreen</PresentationFormat>
  <Paragraphs>172</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Biblical Studies </vt:lpstr>
      <vt:lpstr>What is Oral Tradition?</vt:lpstr>
      <vt:lpstr>Chapter 2…The Bible An Introduction The Transmission of the Bible</vt:lpstr>
      <vt:lpstr>Chapter 2…The Bible An Introduction The Transmission of the Bible</vt:lpstr>
      <vt:lpstr>Chapter 2…The Bible An Introduction The Transmission of the Bible</vt:lpstr>
      <vt:lpstr>Chapter 2…The Bible An Introduction The Transmission of the Bible</vt:lpstr>
      <vt:lpstr>Chapter 2…The Bible An Introduction The Transmission of the Bible</vt:lpstr>
      <vt:lpstr>Chapter 2…The Bible An Introduction The Transmission of the Bible</vt:lpstr>
      <vt:lpstr>Chapter 2…The Bible An Introduction The Transmission of the Bible</vt:lpstr>
      <vt:lpstr>Chapter 2…The Bible An Introduction The Transmission of the Bible</vt:lpstr>
      <vt:lpstr>Chapter 2…The Bible An Introduction The Transmission of the Bible</vt:lpstr>
      <vt:lpstr>Chapter 2…The Bible An Introduction The Transmission of the Bible</vt:lpstr>
      <vt:lpstr>Chapter 2…The Bible An Introduction The Transmission of the Bible</vt:lpstr>
      <vt:lpstr>Wait there is more…</vt:lpstr>
      <vt:lpstr>Group Questions: Chapter 2</vt:lpstr>
      <vt:lpstr>Translations</vt:lpstr>
      <vt:lpstr>Jeremiah 29:11</vt:lpstr>
      <vt:lpstr>Bible Translation Comparison Chart</vt:lpstr>
      <vt:lpstr>Question?</vt:lpstr>
      <vt:lpstr>Group Questions: Chapter 2</vt:lpstr>
      <vt:lpstr>How to Read the Bible</vt:lpstr>
      <vt:lpstr>How to interpret the Bible?</vt:lpstr>
      <vt:lpstr>How to interpret the Bible?</vt:lpstr>
      <vt:lpstr>The Infallibility and Inerrancy of Scripture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Bible</dc:title>
  <dc:creator>Yolanda Jackson</dc:creator>
  <cp:lastModifiedBy>Yolanda Jackson</cp:lastModifiedBy>
  <cp:revision>29</cp:revision>
  <dcterms:created xsi:type="dcterms:W3CDTF">2019-01-17T17:05:16Z</dcterms:created>
  <dcterms:modified xsi:type="dcterms:W3CDTF">2023-02-02T02:35:47Z</dcterms:modified>
</cp:coreProperties>
</file>