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62" r:id="rId2"/>
    <p:sldId id="361" r:id="rId3"/>
    <p:sldId id="349" r:id="rId4"/>
    <p:sldId id="310" r:id="rId5"/>
    <p:sldId id="311" r:id="rId6"/>
    <p:sldId id="312" r:id="rId7"/>
    <p:sldId id="313" r:id="rId8"/>
    <p:sldId id="290" r:id="rId9"/>
    <p:sldId id="314" r:id="rId10"/>
    <p:sldId id="351" r:id="rId11"/>
    <p:sldId id="330" r:id="rId12"/>
    <p:sldId id="307" r:id="rId13"/>
    <p:sldId id="304" r:id="rId14"/>
    <p:sldId id="323" r:id="rId15"/>
    <p:sldId id="342" r:id="rId16"/>
    <p:sldId id="346" r:id="rId17"/>
    <p:sldId id="343" r:id="rId18"/>
    <p:sldId id="360" r:id="rId19"/>
    <p:sldId id="344" r:id="rId20"/>
    <p:sldId id="345" r:id="rId21"/>
    <p:sldId id="319" r:id="rId22"/>
    <p:sldId id="320" r:id="rId23"/>
    <p:sldId id="352" r:id="rId24"/>
    <p:sldId id="340" r:id="rId25"/>
    <p:sldId id="33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landa Jackson" initials="YJ" lastIdx="1" clrIdx="0">
    <p:extLst>
      <p:ext uri="{19B8F6BF-5375-455C-9EA6-DF929625EA0E}">
        <p15:presenceInfo xmlns:p15="http://schemas.microsoft.com/office/powerpoint/2012/main" userId="6ad79f89718f14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5777E-AA79-46B9-A01B-37C6E7F0766A}" v="1" dt="2022-10-24T21:57:51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landa Jackson" userId="6ad79f89718f1441" providerId="LiveId" clId="{A9B5777E-AA79-46B9-A01B-37C6E7F0766A}"/>
    <pc:docChg chg="custSel addSld delSld modSld sldOrd">
      <pc:chgData name="Yolanda Jackson" userId="6ad79f89718f1441" providerId="LiveId" clId="{A9B5777E-AA79-46B9-A01B-37C6E7F0766A}" dt="2022-10-24T21:57:51.259" v="53" actId="20577"/>
      <pc:docMkLst>
        <pc:docMk/>
      </pc:docMkLst>
      <pc:sldChg chg="del">
        <pc:chgData name="Yolanda Jackson" userId="6ad79f89718f1441" providerId="LiveId" clId="{A9B5777E-AA79-46B9-A01B-37C6E7F0766A}" dt="2022-10-24T21:51:31.165" v="0" actId="2696"/>
        <pc:sldMkLst>
          <pc:docMk/>
          <pc:sldMk cId="3154242186" sldId="256"/>
        </pc:sldMkLst>
      </pc:sldChg>
      <pc:sldChg chg="del">
        <pc:chgData name="Yolanda Jackson" userId="6ad79f89718f1441" providerId="LiveId" clId="{A9B5777E-AA79-46B9-A01B-37C6E7F0766A}" dt="2022-10-24T21:51:41.162" v="1" actId="2696"/>
        <pc:sldMkLst>
          <pc:docMk/>
          <pc:sldMk cId="3824903887" sldId="257"/>
        </pc:sldMkLst>
      </pc:sldChg>
      <pc:sldChg chg="del">
        <pc:chgData name="Yolanda Jackson" userId="6ad79f89718f1441" providerId="LiveId" clId="{A9B5777E-AA79-46B9-A01B-37C6E7F0766A}" dt="2022-10-24T21:51:41.162" v="1" actId="2696"/>
        <pc:sldMkLst>
          <pc:docMk/>
          <pc:sldMk cId="2874235129" sldId="259"/>
        </pc:sldMkLst>
      </pc:sldChg>
      <pc:sldChg chg="del">
        <pc:chgData name="Yolanda Jackson" userId="6ad79f89718f1441" providerId="LiveId" clId="{A9B5777E-AA79-46B9-A01B-37C6E7F0766A}" dt="2022-10-24T21:55:39.692" v="27" actId="2696"/>
        <pc:sldMkLst>
          <pc:docMk/>
          <pc:sldMk cId="1382899161" sldId="283"/>
        </pc:sldMkLst>
      </pc:sldChg>
      <pc:sldChg chg="ord">
        <pc:chgData name="Yolanda Jackson" userId="6ad79f89718f1441" providerId="LiveId" clId="{A9B5777E-AA79-46B9-A01B-37C6E7F0766A}" dt="2022-10-24T21:54:17.343" v="19"/>
        <pc:sldMkLst>
          <pc:docMk/>
          <pc:sldMk cId="394393649" sldId="290"/>
        </pc:sldMkLst>
      </pc:sldChg>
      <pc:sldChg chg="del">
        <pc:chgData name="Yolanda Jackson" userId="6ad79f89718f1441" providerId="LiveId" clId="{A9B5777E-AA79-46B9-A01B-37C6E7F0766A}" dt="2022-10-24T21:51:50.269" v="2" actId="2696"/>
        <pc:sldMkLst>
          <pc:docMk/>
          <pc:sldMk cId="1883952432" sldId="294"/>
        </pc:sldMkLst>
      </pc:sldChg>
      <pc:sldChg chg="del">
        <pc:chgData name="Yolanda Jackson" userId="6ad79f89718f1441" providerId="LiveId" clId="{A9B5777E-AA79-46B9-A01B-37C6E7F0766A}" dt="2022-10-24T21:53:20.747" v="4" actId="2696"/>
        <pc:sldMkLst>
          <pc:docMk/>
          <pc:sldMk cId="221448002" sldId="300"/>
        </pc:sldMkLst>
      </pc:sldChg>
      <pc:sldChg chg="del">
        <pc:chgData name="Yolanda Jackson" userId="6ad79f89718f1441" providerId="LiveId" clId="{A9B5777E-AA79-46B9-A01B-37C6E7F0766A}" dt="2022-10-24T21:55:39.692" v="27" actId="2696"/>
        <pc:sldMkLst>
          <pc:docMk/>
          <pc:sldMk cId="4170340190" sldId="301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1089777589" sldId="302"/>
        </pc:sldMkLst>
      </pc:sldChg>
      <pc:sldChg chg="del">
        <pc:chgData name="Yolanda Jackson" userId="6ad79f89718f1441" providerId="LiveId" clId="{A9B5777E-AA79-46B9-A01B-37C6E7F0766A}" dt="2022-10-24T21:55:20.806" v="26" actId="2696"/>
        <pc:sldMkLst>
          <pc:docMk/>
          <pc:sldMk cId="770605317" sldId="305"/>
        </pc:sldMkLst>
      </pc:sldChg>
      <pc:sldChg chg="ord">
        <pc:chgData name="Yolanda Jackson" userId="6ad79f89718f1441" providerId="LiveId" clId="{A9B5777E-AA79-46B9-A01B-37C6E7F0766A}" dt="2022-10-24T21:54:21.811" v="21"/>
        <pc:sldMkLst>
          <pc:docMk/>
          <pc:sldMk cId="2231139806" sldId="313"/>
        </pc:sldMkLst>
      </pc:sldChg>
      <pc:sldChg chg="del">
        <pc:chgData name="Yolanda Jackson" userId="6ad79f89718f1441" providerId="LiveId" clId="{A9B5777E-AA79-46B9-A01B-37C6E7F0766A}" dt="2022-10-24T21:53:20.747" v="4" actId="2696"/>
        <pc:sldMkLst>
          <pc:docMk/>
          <pc:sldMk cId="300699024" sldId="318"/>
        </pc:sldMkLst>
      </pc:sldChg>
      <pc:sldChg chg="modSp mod">
        <pc:chgData name="Yolanda Jackson" userId="6ad79f89718f1441" providerId="LiveId" clId="{A9B5777E-AA79-46B9-A01B-37C6E7F0766A}" dt="2022-10-24T21:53:28.214" v="7" actId="20577"/>
        <pc:sldMkLst>
          <pc:docMk/>
          <pc:sldMk cId="3385810687" sldId="319"/>
        </pc:sldMkLst>
        <pc:spChg chg="mod">
          <ac:chgData name="Yolanda Jackson" userId="6ad79f89718f1441" providerId="LiveId" clId="{A9B5777E-AA79-46B9-A01B-37C6E7F0766A}" dt="2022-10-24T21:53:28.214" v="7" actId="20577"/>
          <ac:spMkLst>
            <pc:docMk/>
            <pc:sldMk cId="3385810687" sldId="319"/>
            <ac:spMk id="2" creationId="{36924E46-5CD9-C2A5-4A8A-5A53F69B2432}"/>
          </ac:spMkLst>
        </pc:spChg>
      </pc:sldChg>
      <pc:sldChg chg="modSp mod">
        <pc:chgData name="Yolanda Jackson" userId="6ad79f89718f1441" providerId="LiveId" clId="{A9B5777E-AA79-46B9-A01B-37C6E7F0766A}" dt="2022-10-24T21:53:35.493" v="14" actId="20577"/>
        <pc:sldMkLst>
          <pc:docMk/>
          <pc:sldMk cId="2475719471" sldId="320"/>
        </pc:sldMkLst>
        <pc:spChg chg="mod">
          <ac:chgData name="Yolanda Jackson" userId="6ad79f89718f1441" providerId="LiveId" clId="{A9B5777E-AA79-46B9-A01B-37C6E7F0766A}" dt="2022-10-24T21:53:35.493" v="14" actId="20577"/>
          <ac:spMkLst>
            <pc:docMk/>
            <pc:sldMk cId="2475719471" sldId="320"/>
            <ac:spMk id="2" creationId="{0E055E66-2C7A-6197-492D-1E510A07679E}"/>
          </ac:spMkLst>
        </pc:spChg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3511191106" sldId="321"/>
        </pc:sldMkLst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4174990150" sldId="324"/>
        </pc:sldMkLst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1015639151" sldId="325"/>
        </pc:sldMkLst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412117571" sldId="326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2438848974" sldId="331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2417242403" sldId="332"/>
        </pc:sldMkLst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2160334355" sldId="333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50559304" sldId="334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507034807" sldId="335"/>
        </pc:sldMkLst>
      </pc:sldChg>
      <pc:sldChg chg="del">
        <pc:chgData name="Yolanda Jackson" userId="6ad79f89718f1441" providerId="LiveId" clId="{A9B5777E-AA79-46B9-A01B-37C6E7F0766A}" dt="2022-10-24T21:55:39.692" v="27" actId="2696"/>
        <pc:sldMkLst>
          <pc:docMk/>
          <pc:sldMk cId="3197507830" sldId="337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23507461" sldId="338"/>
        </pc:sldMkLst>
      </pc:sldChg>
      <pc:sldChg chg="del">
        <pc:chgData name="Yolanda Jackson" userId="6ad79f89718f1441" providerId="LiveId" clId="{A9B5777E-AA79-46B9-A01B-37C6E7F0766A}" dt="2022-10-24T21:52:07.233" v="3" actId="2696"/>
        <pc:sldMkLst>
          <pc:docMk/>
          <pc:sldMk cId="608680655" sldId="341"/>
        </pc:sldMkLst>
      </pc:sldChg>
      <pc:sldChg chg="del">
        <pc:chgData name="Yolanda Jackson" userId="6ad79f89718f1441" providerId="LiveId" clId="{A9B5777E-AA79-46B9-A01B-37C6E7F0766A}" dt="2022-10-24T21:53:20.747" v="4" actId="2696"/>
        <pc:sldMkLst>
          <pc:docMk/>
          <pc:sldMk cId="874615455" sldId="347"/>
        </pc:sldMkLst>
      </pc:sldChg>
      <pc:sldChg chg="del">
        <pc:chgData name="Yolanda Jackson" userId="6ad79f89718f1441" providerId="LiveId" clId="{A9B5777E-AA79-46B9-A01B-37C6E7F0766A}" dt="2022-10-24T21:53:20.747" v="4" actId="2696"/>
        <pc:sldMkLst>
          <pc:docMk/>
          <pc:sldMk cId="715176401" sldId="348"/>
        </pc:sldMkLst>
      </pc:sldChg>
      <pc:sldChg chg="modSp mod ord">
        <pc:chgData name="Yolanda Jackson" userId="6ad79f89718f1441" providerId="LiveId" clId="{A9B5777E-AA79-46B9-A01B-37C6E7F0766A}" dt="2022-10-24T21:56:09.452" v="50" actId="20577"/>
        <pc:sldMkLst>
          <pc:docMk/>
          <pc:sldMk cId="3025647411" sldId="349"/>
        </pc:sldMkLst>
        <pc:spChg chg="mod">
          <ac:chgData name="Yolanda Jackson" userId="6ad79f89718f1441" providerId="LiveId" clId="{A9B5777E-AA79-46B9-A01B-37C6E7F0766A}" dt="2022-10-24T21:56:09.452" v="50" actId="20577"/>
          <ac:spMkLst>
            <pc:docMk/>
            <pc:sldMk cId="3025647411" sldId="349"/>
            <ac:spMk id="2" creationId="{8E43ABBF-658A-4A52-7EA3-360E8F672E8D}"/>
          </ac:spMkLst>
        </pc:spChg>
      </pc:sldChg>
      <pc:sldChg chg="del">
        <pc:chgData name="Yolanda Jackson" userId="6ad79f89718f1441" providerId="LiveId" clId="{A9B5777E-AA79-46B9-A01B-37C6E7F0766A}" dt="2022-10-24T21:54:57.787" v="24" actId="2696"/>
        <pc:sldMkLst>
          <pc:docMk/>
          <pc:sldMk cId="596433008" sldId="350"/>
        </pc:sldMkLst>
      </pc:sldChg>
      <pc:sldChg chg="ord">
        <pc:chgData name="Yolanda Jackson" userId="6ad79f89718f1441" providerId="LiveId" clId="{A9B5777E-AA79-46B9-A01B-37C6E7F0766A}" dt="2022-10-24T21:54:41.525" v="23"/>
        <pc:sldMkLst>
          <pc:docMk/>
          <pc:sldMk cId="1359729820" sldId="351"/>
        </pc:sldMkLst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459219736" sldId="353"/>
        </pc:sldMkLst>
      </pc:sldChg>
      <pc:sldChg chg="del">
        <pc:chgData name="Yolanda Jackson" userId="6ad79f89718f1441" providerId="LiveId" clId="{A9B5777E-AA79-46B9-A01B-37C6E7F0766A}" dt="2022-10-24T21:55:16.336" v="25" actId="2696"/>
        <pc:sldMkLst>
          <pc:docMk/>
          <pc:sldMk cId="514497267" sldId="354"/>
        </pc:sldMkLst>
      </pc:sldChg>
      <pc:sldChg chg="del">
        <pc:chgData name="Yolanda Jackson" userId="6ad79f89718f1441" providerId="LiveId" clId="{A9B5777E-AA79-46B9-A01B-37C6E7F0766A}" dt="2022-10-24T21:55:20.806" v="26" actId="2696"/>
        <pc:sldMkLst>
          <pc:docMk/>
          <pc:sldMk cId="3651124958" sldId="355"/>
        </pc:sldMkLst>
      </pc:sldChg>
      <pc:sldChg chg="del">
        <pc:chgData name="Yolanda Jackson" userId="6ad79f89718f1441" providerId="LiveId" clId="{A9B5777E-AA79-46B9-A01B-37C6E7F0766A}" dt="2022-10-24T21:55:39.692" v="27" actId="2696"/>
        <pc:sldMkLst>
          <pc:docMk/>
          <pc:sldMk cId="2440272536" sldId="356"/>
        </pc:sldMkLst>
      </pc:sldChg>
      <pc:sldChg chg="del">
        <pc:chgData name="Yolanda Jackson" userId="6ad79f89718f1441" providerId="LiveId" clId="{A9B5777E-AA79-46B9-A01B-37C6E7F0766A}" dt="2022-10-24T21:55:39.692" v="27" actId="2696"/>
        <pc:sldMkLst>
          <pc:docMk/>
          <pc:sldMk cId="3684521002" sldId="357"/>
        </pc:sldMkLst>
      </pc:sldChg>
      <pc:sldChg chg="del">
        <pc:chgData name="Yolanda Jackson" userId="6ad79f89718f1441" providerId="LiveId" clId="{A9B5777E-AA79-46B9-A01B-37C6E7F0766A}" dt="2022-10-24T21:55:39.692" v="27" actId="2696"/>
        <pc:sldMkLst>
          <pc:docMk/>
          <pc:sldMk cId="2500936608" sldId="358"/>
        </pc:sldMkLst>
      </pc:sldChg>
      <pc:sldChg chg="del">
        <pc:chgData name="Yolanda Jackson" userId="6ad79f89718f1441" providerId="LiveId" clId="{A9B5777E-AA79-46B9-A01B-37C6E7F0766A}" dt="2022-10-24T21:53:48.803" v="15" actId="2696"/>
        <pc:sldMkLst>
          <pc:docMk/>
          <pc:sldMk cId="2478101593" sldId="359"/>
        </pc:sldMkLst>
      </pc:sldChg>
      <pc:sldChg chg="modSp new mod">
        <pc:chgData name="Yolanda Jackson" userId="6ad79f89718f1441" providerId="LiveId" clId="{A9B5777E-AA79-46B9-A01B-37C6E7F0766A}" dt="2022-10-24T21:57:51.259" v="53" actId="20577"/>
        <pc:sldMkLst>
          <pc:docMk/>
          <pc:sldMk cId="3373362835" sldId="361"/>
        </pc:sldMkLst>
        <pc:spChg chg="mod">
          <ac:chgData name="Yolanda Jackson" userId="6ad79f89718f1441" providerId="LiveId" clId="{A9B5777E-AA79-46B9-A01B-37C6E7F0766A}" dt="2022-10-24T21:57:51.259" v="53" actId="20577"/>
          <ac:spMkLst>
            <pc:docMk/>
            <pc:sldMk cId="3373362835" sldId="361"/>
            <ac:spMk id="3" creationId="{A4F66377-EF91-FDBA-BCC8-0EEC8B1F4D4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E82BAB-A8F3-413E-B5DD-97E3E3F6EB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4ABF7D-B951-497A-B6A2-AE0324DA05B3}">
      <dgm:prSet/>
      <dgm:spPr/>
      <dgm:t>
        <a:bodyPr/>
        <a:lstStyle/>
        <a:p>
          <a:r>
            <a:rPr lang="en-US" b="1" i="0" dirty="0"/>
            <a:t>Perspectives</a:t>
          </a:r>
          <a:r>
            <a:rPr lang="en-US" b="0" i="0" dirty="0"/>
            <a:t> Create Expectations</a:t>
          </a:r>
          <a:endParaRPr lang="en-US" dirty="0"/>
        </a:p>
      </dgm:t>
    </dgm:pt>
    <dgm:pt modelId="{7AB1A472-62D4-4E71-803F-0B704A2C6D25}" type="parTrans" cxnId="{24737AB5-D06B-44FC-BC62-263135594B2D}">
      <dgm:prSet/>
      <dgm:spPr/>
      <dgm:t>
        <a:bodyPr/>
        <a:lstStyle/>
        <a:p>
          <a:endParaRPr lang="en-US"/>
        </a:p>
      </dgm:t>
    </dgm:pt>
    <dgm:pt modelId="{EA944C8A-C833-41C4-A00A-358D1B192A5D}" type="sibTrans" cxnId="{24737AB5-D06B-44FC-BC62-263135594B2D}">
      <dgm:prSet/>
      <dgm:spPr/>
      <dgm:t>
        <a:bodyPr/>
        <a:lstStyle/>
        <a:p>
          <a:endParaRPr lang="en-US"/>
        </a:p>
      </dgm:t>
    </dgm:pt>
    <dgm:pt modelId="{5F921C2A-7C89-4229-BFDD-BAAF43C0393D}">
      <dgm:prSet/>
      <dgm:spPr/>
      <dgm:t>
        <a:bodyPr/>
        <a:lstStyle/>
        <a:p>
          <a:r>
            <a:rPr lang="en-US" b="1" i="0" dirty="0"/>
            <a:t>Expectations</a:t>
          </a:r>
          <a:r>
            <a:rPr lang="en-US" b="0" i="0" dirty="0"/>
            <a:t> Create Standards</a:t>
          </a:r>
          <a:endParaRPr lang="en-US" dirty="0"/>
        </a:p>
      </dgm:t>
    </dgm:pt>
    <dgm:pt modelId="{D0A349C0-67BC-4F39-A43E-D223F534EE4F}" type="parTrans" cxnId="{D2E03974-D2DC-4AAD-9D4B-FF04C137A441}">
      <dgm:prSet/>
      <dgm:spPr/>
      <dgm:t>
        <a:bodyPr/>
        <a:lstStyle/>
        <a:p>
          <a:endParaRPr lang="en-US"/>
        </a:p>
      </dgm:t>
    </dgm:pt>
    <dgm:pt modelId="{254FF69D-1C6B-4F76-8DA7-EA370CB19475}" type="sibTrans" cxnId="{D2E03974-D2DC-4AAD-9D4B-FF04C137A441}">
      <dgm:prSet/>
      <dgm:spPr/>
      <dgm:t>
        <a:bodyPr/>
        <a:lstStyle/>
        <a:p>
          <a:endParaRPr lang="en-US"/>
        </a:p>
      </dgm:t>
    </dgm:pt>
    <dgm:pt modelId="{AAC6A770-7FC1-4F9F-B288-EA0F46F47DF6}">
      <dgm:prSet/>
      <dgm:spPr/>
      <dgm:t>
        <a:bodyPr/>
        <a:lstStyle/>
        <a:p>
          <a:r>
            <a:rPr lang="en-US" b="1" i="0" dirty="0"/>
            <a:t>Standards</a:t>
          </a:r>
          <a:r>
            <a:rPr lang="en-US" b="0" i="0" dirty="0"/>
            <a:t> Create a Response </a:t>
          </a:r>
        </a:p>
        <a:p>
          <a:r>
            <a:rPr lang="en-US" b="0" i="0" dirty="0"/>
            <a:t>(Verbal or Non-Verbal)</a:t>
          </a:r>
          <a:endParaRPr lang="en-US" dirty="0"/>
        </a:p>
      </dgm:t>
    </dgm:pt>
    <dgm:pt modelId="{BD72433F-A2AE-48A7-9AE0-5980BA931EA8}" type="parTrans" cxnId="{8AF54EBD-0EE8-4052-A19E-944366BA77CB}">
      <dgm:prSet/>
      <dgm:spPr/>
      <dgm:t>
        <a:bodyPr/>
        <a:lstStyle/>
        <a:p>
          <a:endParaRPr lang="en-US"/>
        </a:p>
      </dgm:t>
    </dgm:pt>
    <dgm:pt modelId="{E8062F43-9D76-4309-9EB6-F92840E2E627}" type="sibTrans" cxnId="{8AF54EBD-0EE8-4052-A19E-944366BA77CB}">
      <dgm:prSet/>
      <dgm:spPr/>
      <dgm:t>
        <a:bodyPr/>
        <a:lstStyle/>
        <a:p>
          <a:endParaRPr lang="en-US"/>
        </a:p>
      </dgm:t>
    </dgm:pt>
    <dgm:pt modelId="{DD229636-A38B-4746-8C0F-FD1A842F4419}" type="pres">
      <dgm:prSet presAssocID="{C0E82BAB-A8F3-413E-B5DD-97E3E3F6EBCA}" presName="root" presStyleCnt="0">
        <dgm:presLayoutVars>
          <dgm:dir/>
          <dgm:resizeHandles val="exact"/>
        </dgm:presLayoutVars>
      </dgm:prSet>
      <dgm:spPr/>
    </dgm:pt>
    <dgm:pt modelId="{F1B28D3A-4CD5-4068-9CA0-3698821FE140}" type="pres">
      <dgm:prSet presAssocID="{714ABF7D-B951-497A-B6A2-AE0324DA05B3}" presName="compNode" presStyleCnt="0"/>
      <dgm:spPr/>
    </dgm:pt>
    <dgm:pt modelId="{34D88ABD-B9EF-4058-A858-D1E1B983FF77}" type="pres">
      <dgm:prSet presAssocID="{714ABF7D-B951-497A-B6A2-AE0324DA05B3}" presName="bgRect" presStyleLbl="bgShp" presStyleIdx="0" presStyleCnt="3"/>
      <dgm:spPr/>
    </dgm:pt>
    <dgm:pt modelId="{F498ACC4-A3FF-4DE3-A799-2FBC79381619}" type="pres">
      <dgm:prSet presAssocID="{714ABF7D-B951-497A-B6A2-AE0324DA05B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E13DECD-3F93-4109-9F77-9F7A9F681CA6}" type="pres">
      <dgm:prSet presAssocID="{714ABF7D-B951-497A-B6A2-AE0324DA05B3}" presName="spaceRect" presStyleCnt="0"/>
      <dgm:spPr/>
    </dgm:pt>
    <dgm:pt modelId="{3622ED87-F3C0-425A-8859-60B28717779D}" type="pres">
      <dgm:prSet presAssocID="{714ABF7D-B951-497A-B6A2-AE0324DA05B3}" presName="parTx" presStyleLbl="revTx" presStyleIdx="0" presStyleCnt="3">
        <dgm:presLayoutVars>
          <dgm:chMax val="0"/>
          <dgm:chPref val="0"/>
        </dgm:presLayoutVars>
      </dgm:prSet>
      <dgm:spPr/>
    </dgm:pt>
    <dgm:pt modelId="{3DCD470C-360C-40DE-A306-A33F5F7A4C5C}" type="pres">
      <dgm:prSet presAssocID="{EA944C8A-C833-41C4-A00A-358D1B192A5D}" presName="sibTrans" presStyleCnt="0"/>
      <dgm:spPr/>
    </dgm:pt>
    <dgm:pt modelId="{F1329F62-E934-4673-9397-425BB3714B17}" type="pres">
      <dgm:prSet presAssocID="{5F921C2A-7C89-4229-BFDD-BAAF43C0393D}" presName="compNode" presStyleCnt="0"/>
      <dgm:spPr/>
    </dgm:pt>
    <dgm:pt modelId="{75C80970-EFB8-4703-855E-C6689ED0E959}" type="pres">
      <dgm:prSet presAssocID="{5F921C2A-7C89-4229-BFDD-BAAF43C0393D}" presName="bgRect" presStyleLbl="bgShp" presStyleIdx="1" presStyleCnt="3"/>
      <dgm:spPr/>
    </dgm:pt>
    <dgm:pt modelId="{B575E0FD-F700-4109-9143-8353AEC32F12}" type="pres">
      <dgm:prSet presAssocID="{5F921C2A-7C89-4229-BFDD-BAAF43C039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2C42519-879E-4029-8E42-3B8A99B3D3B0}" type="pres">
      <dgm:prSet presAssocID="{5F921C2A-7C89-4229-BFDD-BAAF43C0393D}" presName="spaceRect" presStyleCnt="0"/>
      <dgm:spPr/>
    </dgm:pt>
    <dgm:pt modelId="{6998F497-80F3-4D2B-9BC3-EED52873E9D8}" type="pres">
      <dgm:prSet presAssocID="{5F921C2A-7C89-4229-BFDD-BAAF43C0393D}" presName="parTx" presStyleLbl="revTx" presStyleIdx="1" presStyleCnt="3">
        <dgm:presLayoutVars>
          <dgm:chMax val="0"/>
          <dgm:chPref val="0"/>
        </dgm:presLayoutVars>
      </dgm:prSet>
      <dgm:spPr/>
    </dgm:pt>
    <dgm:pt modelId="{94900674-FC86-4A49-8D67-A06618C678FC}" type="pres">
      <dgm:prSet presAssocID="{254FF69D-1C6B-4F76-8DA7-EA370CB19475}" presName="sibTrans" presStyleCnt="0"/>
      <dgm:spPr/>
    </dgm:pt>
    <dgm:pt modelId="{868C3CF6-197B-46AB-BC40-BBA4E65B825A}" type="pres">
      <dgm:prSet presAssocID="{AAC6A770-7FC1-4F9F-B288-EA0F46F47DF6}" presName="compNode" presStyleCnt="0"/>
      <dgm:spPr/>
    </dgm:pt>
    <dgm:pt modelId="{B7F1A06D-9396-45D7-9034-0DCBD3C59BE8}" type="pres">
      <dgm:prSet presAssocID="{AAC6A770-7FC1-4F9F-B288-EA0F46F47DF6}" presName="bgRect" presStyleLbl="bgShp" presStyleIdx="2" presStyleCnt="3"/>
      <dgm:spPr/>
    </dgm:pt>
    <dgm:pt modelId="{E9428D29-C848-4EA6-A556-E567240804C0}" type="pres">
      <dgm:prSet presAssocID="{AAC6A770-7FC1-4F9F-B288-EA0F46F47D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0AC5207-99E4-4DF8-AC7A-45312D11AE2B}" type="pres">
      <dgm:prSet presAssocID="{AAC6A770-7FC1-4F9F-B288-EA0F46F47DF6}" presName="spaceRect" presStyleCnt="0"/>
      <dgm:spPr/>
    </dgm:pt>
    <dgm:pt modelId="{83CF217E-18A3-41D3-97D9-26B0C4CCEF82}" type="pres">
      <dgm:prSet presAssocID="{AAC6A770-7FC1-4F9F-B288-EA0F46F47DF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2E03974-D2DC-4AAD-9D4B-FF04C137A441}" srcId="{C0E82BAB-A8F3-413E-B5DD-97E3E3F6EBCA}" destId="{5F921C2A-7C89-4229-BFDD-BAAF43C0393D}" srcOrd="1" destOrd="0" parTransId="{D0A349C0-67BC-4F39-A43E-D223F534EE4F}" sibTransId="{254FF69D-1C6B-4F76-8DA7-EA370CB19475}"/>
    <dgm:cxn modelId="{FBC70D56-E31F-484E-97C8-3001332168C8}" type="presOf" srcId="{5F921C2A-7C89-4229-BFDD-BAAF43C0393D}" destId="{6998F497-80F3-4D2B-9BC3-EED52873E9D8}" srcOrd="0" destOrd="0" presId="urn:microsoft.com/office/officeart/2018/2/layout/IconVerticalSolidList"/>
    <dgm:cxn modelId="{C58B7481-CE1F-4E63-8879-CF36B8E184BD}" type="presOf" srcId="{AAC6A770-7FC1-4F9F-B288-EA0F46F47DF6}" destId="{83CF217E-18A3-41D3-97D9-26B0C4CCEF82}" srcOrd="0" destOrd="0" presId="urn:microsoft.com/office/officeart/2018/2/layout/IconVerticalSolidList"/>
    <dgm:cxn modelId="{24737AB5-D06B-44FC-BC62-263135594B2D}" srcId="{C0E82BAB-A8F3-413E-B5DD-97E3E3F6EBCA}" destId="{714ABF7D-B951-497A-B6A2-AE0324DA05B3}" srcOrd="0" destOrd="0" parTransId="{7AB1A472-62D4-4E71-803F-0B704A2C6D25}" sibTransId="{EA944C8A-C833-41C4-A00A-358D1B192A5D}"/>
    <dgm:cxn modelId="{8AF54EBD-0EE8-4052-A19E-944366BA77CB}" srcId="{C0E82BAB-A8F3-413E-B5DD-97E3E3F6EBCA}" destId="{AAC6A770-7FC1-4F9F-B288-EA0F46F47DF6}" srcOrd="2" destOrd="0" parTransId="{BD72433F-A2AE-48A7-9AE0-5980BA931EA8}" sibTransId="{E8062F43-9D76-4309-9EB6-F92840E2E627}"/>
    <dgm:cxn modelId="{CCB1C6BF-A96E-454F-98CB-F9E81387B338}" type="presOf" srcId="{C0E82BAB-A8F3-413E-B5DD-97E3E3F6EBCA}" destId="{DD229636-A38B-4746-8C0F-FD1A842F4419}" srcOrd="0" destOrd="0" presId="urn:microsoft.com/office/officeart/2018/2/layout/IconVerticalSolidList"/>
    <dgm:cxn modelId="{478B7DF3-78E2-42D6-99EC-8134F0EF0658}" type="presOf" srcId="{714ABF7D-B951-497A-B6A2-AE0324DA05B3}" destId="{3622ED87-F3C0-425A-8859-60B28717779D}" srcOrd="0" destOrd="0" presId="urn:microsoft.com/office/officeart/2018/2/layout/IconVerticalSolidList"/>
    <dgm:cxn modelId="{06891990-09F3-4E0A-8523-FBD385D28374}" type="presParOf" srcId="{DD229636-A38B-4746-8C0F-FD1A842F4419}" destId="{F1B28D3A-4CD5-4068-9CA0-3698821FE140}" srcOrd="0" destOrd="0" presId="urn:microsoft.com/office/officeart/2018/2/layout/IconVerticalSolidList"/>
    <dgm:cxn modelId="{6B0A399B-2E54-4117-A8D0-A8B9E9D94757}" type="presParOf" srcId="{F1B28D3A-4CD5-4068-9CA0-3698821FE140}" destId="{34D88ABD-B9EF-4058-A858-D1E1B983FF77}" srcOrd="0" destOrd="0" presId="urn:microsoft.com/office/officeart/2018/2/layout/IconVerticalSolidList"/>
    <dgm:cxn modelId="{9D66A6C2-E256-4932-9E7A-45736F0817F9}" type="presParOf" srcId="{F1B28D3A-4CD5-4068-9CA0-3698821FE140}" destId="{F498ACC4-A3FF-4DE3-A799-2FBC79381619}" srcOrd="1" destOrd="0" presId="urn:microsoft.com/office/officeart/2018/2/layout/IconVerticalSolidList"/>
    <dgm:cxn modelId="{AD02037B-4412-4357-AADD-280467EE8484}" type="presParOf" srcId="{F1B28D3A-4CD5-4068-9CA0-3698821FE140}" destId="{BE13DECD-3F93-4109-9F77-9F7A9F681CA6}" srcOrd="2" destOrd="0" presId="urn:microsoft.com/office/officeart/2018/2/layout/IconVerticalSolidList"/>
    <dgm:cxn modelId="{AA41B0B7-6946-479F-8E4E-57C1B7739B38}" type="presParOf" srcId="{F1B28D3A-4CD5-4068-9CA0-3698821FE140}" destId="{3622ED87-F3C0-425A-8859-60B28717779D}" srcOrd="3" destOrd="0" presId="urn:microsoft.com/office/officeart/2018/2/layout/IconVerticalSolidList"/>
    <dgm:cxn modelId="{1DDB6761-7EB4-4300-998E-B2357969F17E}" type="presParOf" srcId="{DD229636-A38B-4746-8C0F-FD1A842F4419}" destId="{3DCD470C-360C-40DE-A306-A33F5F7A4C5C}" srcOrd="1" destOrd="0" presId="urn:microsoft.com/office/officeart/2018/2/layout/IconVerticalSolidList"/>
    <dgm:cxn modelId="{4C5FE4DC-C7EE-4FB4-A9BE-6537C1770752}" type="presParOf" srcId="{DD229636-A38B-4746-8C0F-FD1A842F4419}" destId="{F1329F62-E934-4673-9397-425BB3714B17}" srcOrd="2" destOrd="0" presId="urn:microsoft.com/office/officeart/2018/2/layout/IconVerticalSolidList"/>
    <dgm:cxn modelId="{379E8541-AF5F-42D1-B819-67E79CC10AE6}" type="presParOf" srcId="{F1329F62-E934-4673-9397-425BB3714B17}" destId="{75C80970-EFB8-4703-855E-C6689ED0E959}" srcOrd="0" destOrd="0" presId="urn:microsoft.com/office/officeart/2018/2/layout/IconVerticalSolidList"/>
    <dgm:cxn modelId="{512ACFAB-33CF-402D-A576-BDEF731A0503}" type="presParOf" srcId="{F1329F62-E934-4673-9397-425BB3714B17}" destId="{B575E0FD-F700-4109-9143-8353AEC32F12}" srcOrd="1" destOrd="0" presId="urn:microsoft.com/office/officeart/2018/2/layout/IconVerticalSolidList"/>
    <dgm:cxn modelId="{0C753688-E207-4CF2-AB04-72FB6B827FEF}" type="presParOf" srcId="{F1329F62-E934-4673-9397-425BB3714B17}" destId="{B2C42519-879E-4029-8E42-3B8A99B3D3B0}" srcOrd="2" destOrd="0" presId="urn:microsoft.com/office/officeart/2018/2/layout/IconVerticalSolidList"/>
    <dgm:cxn modelId="{A7D11A7A-44BF-40B2-9B98-0393D189262C}" type="presParOf" srcId="{F1329F62-E934-4673-9397-425BB3714B17}" destId="{6998F497-80F3-4D2B-9BC3-EED52873E9D8}" srcOrd="3" destOrd="0" presId="urn:microsoft.com/office/officeart/2018/2/layout/IconVerticalSolidList"/>
    <dgm:cxn modelId="{4891E6E7-3BB1-486D-B668-8720AEFA8CF6}" type="presParOf" srcId="{DD229636-A38B-4746-8C0F-FD1A842F4419}" destId="{94900674-FC86-4A49-8D67-A06618C678FC}" srcOrd="3" destOrd="0" presId="urn:microsoft.com/office/officeart/2018/2/layout/IconVerticalSolidList"/>
    <dgm:cxn modelId="{6F304AE2-2AAE-4B4D-819E-95B5A5242C7F}" type="presParOf" srcId="{DD229636-A38B-4746-8C0F-FD1A842F4419}" destId="{868C3CF6-197B-46AB-BC40-BBA4E65B825A}" srcOrd="4" destOrd="0" presId="urn:microsoft.com/office/officeart/2018/2/layout/IconVerticalSolidList"/>
    <dgm:cxn modelId="{41FDCDCE-5C48-4642-ACC7-0E106B099AD2}" type="presParOf" srcId="{868C3CF6-197B-46AB-BC40-BBA4E65B825A}" destId="{B7F1A06D-9396-45D7-9034-0DCBD3C59BE8}" srcOrd="0" destOrd="0" presId="urn:microsoft.com/office/officeart/2018/2/layout/IconVerticalSolidList"/>
    <dgm:cxn modelId="{A9358578-3F47-4586-841E-E2640656A100}" type="presParOf" srcId="{868C3CF6-197B-46AB-BC40-BBA4E65B825A}" destId="{E9428D29-C848-4EA6-A556-E567240804C0}" srcOrd="1" destOrd="0" presId="urn:microsoft.com/office/officeart/2018/2/layout/IconVerticalSolidList"/>
    <dgm:cxn modelId="{C7DE85F2-64B3-4194-A814-FE2DFA201448}" type="presParOf" srcId="{868C3CF6-197B-46AB-BC40-BBA4E65B825A}" destId="{A0AC5207-99E4-4DF8-AC7A-45312D11AE2B}" srcOrd="2" destOrd="0" presId="urn:microsoft.com/office/officeart/2018/2/layout/IconVerticalSolidList"/>
    <dgm:cxn modelId="{54F4D9C0-8C93-42DB-9F07-CC915F0721AA}" type="presParOf" srcId="{868C3CF6-197B-46AB-BC40-BBA4E65B825A}" destId="{83CF217E-18A3-41D3-97D9-26B0C4CCEF8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DD65FA-4369-4208-9E65-004741B1643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2" csCatId="colorful" phldr="1"/>
      <dgm:spPr/>
    </dgm:pt>
    <dgm:pt modelId="{1A87BC9C-ADCD-4A21-89AE-14F6C40F0289}">
      <dgm:prSet phldrT="[Text]"/>
      <dgm:spPr/>
      <dgm:t>
        <a:bodyPr/>
        <a:lstStyle/>
        <a:p>
          <a:pPr>
            <a:defRPr cap="all"/>
          </a:pPr>
          <a:r>
            <a:rPr lang="en-US"/>
            <a:t>Spirit</a:t>
          </a:r>
        </a:p>
      </dgm:t>
    </dgm:pt>
    <dgm:pt modelId="{0661405D-3397-45F8-887D-04BD607D489D}" type="parTrans" cxnId="{E0635E13-09AD-4C13-BFB0-F93F51DF0341}">
      <dgm:prSet/>
      <dgm:spPr/>
      <dgm:t>
        <a:bodyPr/>
        <a:lstStyle/>
        <a:p>
          <a:endParaRPr lang="en-US"/>
        </a:p>
      </dgm:t>
    </dgm:pt>
    <dgm:pt modelId="{61208B54-B1D4-476B-A63B-DF25B0B276D3}" type="sibTrans" cxnId="{E0635E13-09AD-4C13-BFB0-F93F51DF0341}">
      <dgm:prSet/>
      <dgm:spPr/>
      <dgm:t>
        <a:bodyPr/>
        <a:lstStyle/>
        <a:p>
          <a:endParaRPr lang="en-US"/>
        </a:p>
      </dgm:t>
    </dgm:pt>
    <dgm:pt modelId="{1DF40547-5B14-402B-BB68-B86FDD67E419}">
      <dgm:prSet phldrT="[Text]"/>
      <dgm:spPr/>
      <dgm:t>
        <a:bodyPr/>
        <a:lstStyle/>
        <a:p>
          <a:pPr>
            <a:defRPr cap="all"/>
          </a:pPr>
          <a:r>
            <a:rPr lang="en-US" dirty="0"/>
            <a:t>Soul</a:t>
          </a:r>
        </a:p>
      </dgm:t>
    </dgm:pt>
    <dgm:pt modelId="{5A91CC95-264B-489B-B365-9EFFAD4980D0}" type="parTrans" cxnId="{52707CD7-56E8-4C9A-95EE-DBD747C92F72}">
      <dgm:prSet/>
      <dgm:spPr/>
      <dgm:t>
        <a:bodyPr/>
        <a:lstStyle/>
        <a:p>
          <a:endParaRPr lang="en-US"/>
        </a:p>
      </dgm:t>
    </dgm:pt>
    <dgm:pt modelId="{78F9AB18-0CD9-4460-A7F1-6FC9DF248F98}" type="sibTrans" cxnId="{52707CD7-56E8-4C9A-95EE-DBD747C92F72}">
      <dgm:prSet/>
      <dgm:spPr/>
      <dgm:t>
        <a:bodyPr/>
        <a:lstStyle/>
        <a:p>
          <a:endParaRPr lang="en-US"/>
        </a:p>
      </dgm:t>
    </dgm:pt>
    <dgm:pt modelId="{A6B392CD-703C-40BE-AC4E-A3331F46A804}">
      <dgm:prSet phldrT="[Text]"/>
      <dgm:spPr/>
      <dgm:t>
        <a:bodyPr/>
        <a:lstStyle/>
        <a:p>
          <a:pPr>
            <a:defRPr cap="all"/>
          </a:pPr>
          <a:r>
            <a:rPr lang="en-US"/>
            <a:t>Body</a:t>
          </a:r>
        </a:p>
      </dgm:t>
    </dgm:pt>
    <dgm:pt modelId="{9C7C366B-E826-47D4-8FF3-62E8B1200E16}" type="parTrans" cxnId="{B0B12098-44F8-4A00-ACAC-644C9B84E97D}">
      <dgm:prSet/>
      <dgm:spPr/>
      <dgm:t>
        <a:bodyPr/>
        <a:lstStyle/>
        <a:p>
          <a:endParaRPr lang="en-US"/>
        </a:p>
      </dgm:t>
    </dgm:pt>
    <dgm:pt modelId="{A1A706D5-46E0-4833-806E-38ACD184DDCD}" type="sibTrans" cxnId="{B0B12098-44F8-4A00-ACAC-644C9B84E97D}">
      <dgm:prSet/>
      <dgm:spPr/>
      <dgm:t>
        <a:bodyPr/>
        <a:lstStyle/>
        <a:p>
          <a:endParaRPr lang="en-US"/>
        </a:p>
      </dgm:t>
    </dgm:pt>
    <dgm:pt modelId="{52BED36C-AB9C-43E5-8CE6-5172F3557FD8}" type="pres">
      <dgm:prSet presAssocID="{EEDD65FA-4369-4208-9E65-004741B16431}" presName="root" presStyleCnt="0">
        <dgm:presLayoutVars>
          <dgm:dir/>
          <dgm:resizeHandles val="exact"/>
        </dgm:presLayoutVars>
      </dgm:prSet>
      <dgm:spPr/>
    </dgm:pt>
    <dgm:pt modelId="{F97B08E2-40CF-4175-860D-020324479C6D}" type="pres">
      <dgm:prSet presAssocID="{1A87BC9C-ADCD-4A21-89AE-14F6C40F0289}" presName="compNode" presStyleCnt="0"/>
      <dgm:spPr/>
    </dgm:pt>
    <dgm:pt modelId="{2087177C-133C-47BE-B9EE-546E8C4AD28A}" type="pres">
      <dgm:prSet presAssocID="{1A87BC9C-ADCD-4A21-89AE-14F6C40F0289}" presName="iconBgRect" presStyleLbl="bgShp" presStyleIdx="0" presStyleCnt="3"/>
      <dgm:spPr/>
    </dgm:pt>
    <dgm:pt modelId="{C6AC5FAA-716D-4A4E-8548-B7886A2AFD32}" type="pres">
      <dgm:prSet presAssocID="{1A87BC9C-ADCD-4A21-89AE-14F6C40F02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46670850-5754-4052-8FD7-0CDD1A3D9E62}" type="pres">
      <dgm:prSet presAssocID="{1A87BC9C-ADCD-4A21-89AE-14F6C40F0289}" presName="spaceRect" presStyleCnt="0"/>
      <dgm:spPr/>
    </dgm:pt>
    <dgm:pt modelId="{2B5BE982-2F14-4CBA-88A2-C699F464FBB1}" type="pres">
      <dgm:prSet presAssocID="{1A87BC9C-ADCD-4A21-89AE-14F6C40F0289}" presName="textRect" presStyleLbl="revTx" presStyleIdx="0" presStyleCnt="3">
        <dgm:presLayoutVars>
          <dgm:chMax val="1"/>
          <dgm:chPref val="1"/>
        </dgm:presLayoutVars>
      </dgm:prSet>
      <dgm:spPr/>
    </dgm:pt>
    <dgm:pt modelId="{07C92BD3-F0A9-4A6E-839E-F6BF0F1A154B}" type="pres">
      <dgm:prSet presAssocID="{61208B54-B1D4-476B-A63B-DF25B0B276D3}" presName="sibTrans" presStyleCnt="0"/>
      <dgm:spPr/>
    </dgm:pt>
    <dgm:pt modelId="{316A86EF-03E7-4E87-A400-10F94A763A26}" type="pres">
      <dgm:prSet presAssocID="{1DF40547-5B14-402B-BB68-B86FDD67E419}" presName="compNode" presStyleCnt="0"/>
      <dgm:spPr/>
    </dgm:pt>
    <dgm:pt modelId="{C7603CA5-6905-4073-9A6F-221404304D5D}" type="pres">
      <dgm:prSet presAssocID="{1DF40547-5B14-402B-BB68-B86FDD67E419}" presName="iconBgRect" presStyleLbl="bgShp" presStyleIdx="1" presStyleCnt="3"/>
      <dgm:spPr/>
    </dgm:pt>
    <dgm:pt modelId="{D5849150-2A46-47A9-9704-57BBF92B3481}" type="pres">
      <dgm:prSet presAssocID="{1DF40547-5B14-402B-BB68-B86FDD67E41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2A15C2CD-A694-408E-B041-BDB5020E3764}" type="pres">
      <dgm:prSet presAssocID="{1DF40547-5B14-402B-BB68-B86FDD67E419}" presName="spaceRect" presStyleCnt="0"/>
      <dgm:spPr/>
    </dgm:pt>
    <dgm:pt modelId="{4E9A3C13-7AB4-42FB-B452-2BCE69FA2593}" type="pres">
      <dgm:prSet presAssocID="{1DF40547-5B14-402B-BB68-B86FDD67E419}" presName="textRect" presStyleLbl="revTx" presStyleIdx="1" presStyleCnt="3">
        <dgm:presLayoutVars>
          <dgm:chMax val="1"/>
          <dgm:chPref val="1"/>
        </dgm:presLayoutVars>
      </dgm:prSet>
      <dgm:spPr/>
    </dgm:pt>
    <dgm:pt modelId="{60F77D5D-ACBE-4846-8F87-78EFD4AE26B9}" type="pres">
      <dgm:prSet presAssocID="{78F9AB18-0CD9-4460-A7F1-6FC9DF248F98}" presName="sibTrans" presStyleCnt="0"/>
      <dgm:spPr/>
    </dgm:pt>
    <dgm:pt modelId="{E73CD502-836B-417B-B081-6580BC886203}" type="pres">
      <dgm:prSet presAssocID="{A6B392CD-703C-40BE-AC4E-A3331F46A804}" presName="compNode" presStyleCnt="0"/>
      <dgm:spPr/>
    </dgm:pt>
    <dgm:pt modelId="{E480C148-9681-4C8F-ACA1-ADEE175CFB21}" type="pres">
      <dgm:prSet presAssocID="{A6B392CD-703C-40BE-AC4E-A3331F46A804}" presName="iconBgRect" presStyleLbl="bgShp" presStyleIdx="2" presStyleCnt="3"/>
      <dgm:spPr/>
    </dgm:pt>
    <dgm:pt modelId="{7698B0DB-C003-4C50-AEBF-44B27D50A3D0}" type="pres">
      <dgm:prSet presAssocID="{A6B392CD-703C-40BE-AC4E-A3331F46A80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"/>
        </a:ext>
      </dgm:extLst>
    </dgm:pt>
    <dgm:pt modelId="{8EC27BC5-DB60-4EB8-8010-5358769009E1}" type="pres">
      <dgm:prSet presAssocID="{A6B392CD-703C-40BE-AC4E-A3331F46A804}" presName="spaceRect" presStyleCnt="0"/>
      <dgm:spPr/>
    </dgm:pt>
    <dgm:pt modelId="{17C52F1D-4E45-4639-91B7-0B3B86498687}" type="pres">
      <dgm:prSet presAssocID="{A6B392CD-703C-40BE-AC4E-A3331F46A80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0635E13-09AD-4C13-BFB0-F93F51DF0341}" srcId="{EEDD65FA-4369-4208-9E65-004741B16431}" destId="{1A87BC9C-ADCD-4A21-89AE-14F6C40F0289}" srcOrd="0" destOrd="0" parTransId="{0661405D-3397-45F8-887D-04BD607D489D}" sibTransId="{61208B54-B1D4-476B-A63B-DF25B0B276D3}"/>
    <dgm:cxn modelId="{3319CC3D-60C7-474C-AE8E-052C30F89878}" type="presOf" srcId="{1DF40547-5B14-402B-BB68-B86FDD67E419}" destId="{4E9A3C13-7AB4-42FB-B452-2BCE69FA2593}" srcOrd="0" destOrd="0" presId="urn:microsoft.com/office/officeart/2018/5/layout/IconCircleLabelList"/>
    <dgm:cxn modelId="{B0B12098-44F8-4A00-ACAC-644C9B84E97D}" srcId="{EEDD65FA-4369-4208-9E65-004741B16431}" destId="{A6B392CD-703C-40BE-AC4E-A3331F46A804}" srcOrd="2" destOrd="0" parTransId="{9C7C366B-E826-47D4-8FF3-62E8B1200E16}" sibTransId="{A1A706D5-46E0-4833-806E-38ACD184DDCD}"/>
    <dgm:cxn modelId="{DD25CF9D-12E2-4C6D-A5D0-E67B46D1136D}" type="presOf" srcId="{EEDD65FA-4369-4208-9E65-004741B16431}" destId="{52BED36C-AB9C-43E5-8CE6-5172F3557FD8}" srcOrd="0" destOrd="0" presId="urn:microsoft.com/office/officeart/2018/5/layout/IconCircleLabelList"/>
    <dgm:cxn modelId="{994D4EAF-C585-4A10-8F00-57B76AD86204}" type="presOf" srcId="{1A87BC9C-ADCD-4A21-89AE-14F6C40F0289}" destId="{2B5BE982-2F14-4CBA-88A2-C699F464FBB1}" srcOrd="0" destOrd="0" presId="urn:microsoft.com/office/officeart/2018/5/layout/IconCircleLabelList"/>
    <dgm:cxn modelId="{52707CD7-56E8-4C9A-95EE-DBD747C92F72}" srcId="{EEDD65FA-4369-4208-9E65-004741B16431}" destId="{1DF40547-5B14-402B-BB68-B86FDD67E419}" srcOrd="1" destOrd="0" parTransId="{5A91CC95-264B-489B-B365-9EFFAD4980D0}" sibTransId="{78F9AB18-0CD9-4460-A7F1-6FC9DF248F98}"/>
    <dgm:cxn modelId="{63C555F6-6A51-4EED-B544-B8DC3D57F7C2}" type="presOf" srcId="{A6B392CD-703C-40BE-AC4E-A3331F46A804}" destId="{17C52F1D-4E45-4639-91B7-0B3B86498687}" srcOrd="0" destOrd="0" presId="urn:microsoft.com/office/officeart/2018/5/layout/IconCircleLabelList"/>
    <dgm:cxn modelId="{BED52148-2DCC-4F35-A098-8BEC1F08A5C1}" type="presParOf" srcId="{52BED36C-AB9C-43E5-8CE6-5172F3557FD8}" destId="{F97B08E2-40CF-4175-860D-020324479C6D}" srcOrd="0" destOrd="0" presId="urn:microsoft.com/office/officeart/2018/5/layout/IconCircleLabelList"/>
    <dgm:cxn modelId="{B7B24868-0331-4975-BBB5-CE024E5397C7}" type="presParOf" srcId="{F97B08E2-40CF-4175-860D-020324479C6D}" destId="{2087177C-133C-47BE-B9EE-546E8C4AD28A}" srcOrd="0" destOrd="0" presId="urn:microsoft.com/office/officeart/2018/5/layout/IconCircleLabelList"/>
    <dgm:cxn modelId="{740F36BC-6083-435D-9B63-E9CD66AA62A7}" type="presParOf" srcId="{F97B08E2-40CF-4175-860D-020324479C6D}" destId="{C6AC5FAA-716D-4A4E-8548-B7886A2AFD32}" srcOrd="1" destOrd="0" presId="urn:microsoft.com/office/officeart/2018/5/layout/IconCircleLabelList"/>
    <dgm:cxn modelId="{11CEF42C-985C-460A-A55E-B73FD76D5B74}" type="presParOf" srcId="{F97B08E2-40CF-4175-860D-020324479C6D}" destId="{46670850-5754-4052-8FD7-0CDD1A3D9E62}" srcOrd="2" destOrd="0" presId="urn:microsoft.com/office/officeart/2018/5/layout/IconCircleLabelList"/>
    <dgm:cxn modelId="{DD36A41E-CAA5-4854-AF4C-A8DB1CE0191E}" type="presParOf" srcId="{F97B08E2-40CF-4175-860D-020324479C6D}" destId="{2B5BE982-2F14-4CBA-88A2-C699F464FBB1}" srcOrd="3" destOrd="0" presId="urn:microsoft.com/office/officeart/2018/5/layout/IconCircleLabelList"/>
    <dgm:cxn modelId="{F0377D91-5729-4072-A929-932185CA9F0A}" type="presParOf" srcId="{52BED36C-AB9C-43E5-8CE6-5172F3557FD8}" destId="{07C92BD3-F0A9-4A6E-839E-F6BF0F1A154B}" srcOrd="1" destOrd="0" presId="urn:microsoft.com/office/officeart/2018/5/layout/IconCircleLabelList"/>
    <dgm:cxn modelId="{E33DCF18-F200-4916-8B3E-B0497D7337CE}" type="presParOf" srcId="{52BED36C-AB9C-43E5-8CE6-5172F3557FD8}" destId="{316A86EF-03E7-4E87-A400-10F94A763A26}" srcOrd="2" destOrd="0" presId="urn:microsoft.com/office/officeart/2018/5/layout/IconCircleLabelList"/>
    <dgm:cxn modelId="{AAE15B69-07DF-403C-A435-83A06A464F62}" type="presParOf" srcId="{316A86EF-03E7-4E87-A400-10F94A763A26}" destId="{C7603CA5-6905-4073-9A6F-221404304D5D}" srcOrd="0" destOrd="0" presId="urn:microsoft.com/office/officeart/2018/5/layout/IconCircleLabelList"/>
    <dgm:cxn modelId="{93789AB9-C08D-4B58-9DF8-673BEFAED848}" type="presParOf" srcId="{316A86EF-03E7-4E87-A400-10F94A763A26}" destId="{D5849150-2A46-47A9-9704-57BBF92B3481}" srcOrd="1" destOrd="0" presId="urn:microsoft.com/office/officeart/2018/5/layout/IconCircleLabelList"/>
    <dgm:cxn modelId="{B6839DFE-E60F-45CF-A85A-5D37EBCA1D49}" type="presParOf" srcId="{316A86EF-03E7-4E87-A400-10F94A763A26}" destId="{2A15C2CD-A694-408E-B041-BDB5020E3764}" srcOrd="2" destOrd="0" presId="urn:microsoft.com/office/officeart/2018/5/layout/IconCircleLabelList"/>
    <dgm:cxn modelId="{C2DDC51A-E41F-49C4-BDBC-8AE1EF4A726E}" type="presParOf" srcId="{316A86EF-03E7-4E87-A400-10F94A763A26}" destId="{4E9A3C13-7AB4-42FB-B452-2BCE69FA2593}" srcOrd="3" destOrd="0" presId="urn:microsoft.com/office/officeart/2018/5/layout/IconCircleLabelList"/>
    <dgm:cxn modelId="{BBF68B5B-D682-41E3-BABC-08C5ABFF21CD}" type="presParOf" srcId="{52BED36C-AB9C-43E5-8CE6-5172F3557FD8}" destId="{60F77D5D-ACBE-4846-8F87-78EFD4AE26B9}" srcOrd="3" destOrd="0" presId="urn:microsoft.com/office/officeart/2018/5/layout/IconCircleLabelList"/>
    <dgm:cxn modelId="{206900F6-C9B7-4D76-8E58-5694F187B6A4}" type="presParOf" srcId="{52BED36C-AB9C-43E5-8CE6-5172F3557FD8}" destId="{E73CD502-836B-417B-B081-6580BC886203}" srcOrd="4" destOrd="0" presId="urn:microsoft.com/office/officeart/2018/5/layout/IconCircleLabelList"/>
    <dgm:cxn modelId="{C7B31520-2761-472F-AA03-4E2B465E49C9}" type="presParOf" srcId="{E73CD502-836B-417B-B081-6580BC886203}" destId="{E480C148-9681-4C8F-ACA1-ADEE175CFB21}" srcOrd="0" destOrd="0" presId="urn:microsoft.com/office/officeart/2018/5/layout/IconCircleLabelList"/>
    <dgm:cxn modelId="{B5D1249A-AA2C-4B9D-9DDA-51834F33BDCD}" type="presParOf" srcId="{E73CD502-836B-417B-B081-6580BC886203}" destId="{7698B0DB-C003-4C50-AEBF-44B27D50A3D0}" srcOrd="1" destOrd="0" presId="urn:microsoft.com/office/officeart/2018/5/layout/IconCircleLabelList"/>
    <dgm:cxn modelId="{5A0B6012-8571-4A10-B62E-FECEF6E3ACE1}" type="presParOf" srcId="{E73CD502-836B-417B-B081-6580BC886203}" destId="{8EC27BC5-DB60-4EB8-8010-5358769009E1}" srcOrd="2" destOrd="0" presId="urn:microsoft.com/office/officeart/2018/5/layout/IconCircleLabelList"/>
    <dgm:cxn modelId="{818AB415-661E-4B96-ADEB-1D8E0BB8BC9F}" type="presParOf" srcId="{E73CD502-836B-417B-B081-6580BC886203}" destId="{17C52F1D-4E45-4639-91B7-0B3B8649868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602BE-D6DD-4057-9339-FEEC47592B7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</dgm:pt>
    <dgm:pt modelId="{3A4AF62A-2B40-4C6C-B7A1-6614809B88A3}">
      <dgm:prSet phldrT="[Text]"/>
      <dgm:spPr/>
      <dgm:t>
        <a:bodyPr/>
        <a:lstStyle/>
        <a:p>
          <a:r>
            <a:rPr lang="en-US" dirty="0"/>
            <a:t>Soul</a:t>
          </a:r>
        </a:p>
      </dgm:t>
    </dgm:pt>
    <dgm:pt modelId="{26C24E87-B5FD-4149-B112-7FF1766380D1}" type="parTrans" cxnId="{61E5A4E4-BF03-4C95-9313-ACC9B1FA6981}">
      <dgm:prSet/>
      <dgm:spPr/>
      <dgm:t>
        <a:bodyPr/>
        <a:lstStyle/>
        <a:p>
          <a:endParaRPr lang="en-US"/>
        </a:p>
      </dgm:t>
    </dgm:pt>
    <dgm:pt modelId="{5D6B121D-CCAC-40BE-81FB-B4B124147327}" type="sibTrans" cxnId="{61E5A4E4-BF03-4C95-9313-ACC9B1FA6981}">
      <dgm:prSet/>
      <dgm:spPr/>
      <dgm:t>
        <a:bodyPr/>
        <a:lstStyle/>
        <a:p>
          <a:endParaRPr lang="en-US"/>
        </a:p>
      </dgm:t>
    </dgm:pt>
    <dgm:pt modelId="{8CA48842-EC2E-4F18-BBB5-85800F420340}">
      <dgm:prSet phldrT="[Text]"/>
      <dgm:spPr/>
      <dgm:t>
        <a:bodyPr/>
        <a:lstStyle/>
        <a:p>
          <a:r>
            <a:rPr lang="en-US" dirty="0"/>
            <a:t>Body</a:t>
          </a:r>
        </a:p>
      </dgm:t>
    </dgm:pt>
    <dgm:pt modelId="{1994C7FF-7CDC-43FA-B6D5-392BB8192DB5}" type="parTrans" cxnId="{1DD25686-D6BE-4C82-AC84-AD5AE9063155}">
      <dgm:prSet/>
      <dgm:spPr/>
      <dgm:t>
        <a:bodyPr/>
        <a:lstStyle/>
        <a:p>
          <a:endParaRPr lang="en-US"/>
        </a:p>
      </dgm:t>
    </dgm:pt>
    <dgm:pt modelId="{6A04FC6F-C3AB-4AA8-9834-2C30D4EBC450}" type="sibTrans" cxnId="{1DD25686-D6BE-4C82-AC84-AD5AE9063155}">
      <dgm:prSet/>
      <dgm:spPr/>
      <dgm:t>
        <a:bodyPr/>
        <a:lstStyle/>
        <a:p>
          <a:endParaRPr lang="en-US"/>
        </a:p>
      </dgm:t>
    </dgm:pt>
    <dgm:pt modelId="{D94BFDFD-7342-4869-B171-711AE968580F}">
      <dgm:prSet phldrT="[Text]"/>
      <dgm:spPr/>
      <dgm:t>
        <a:bodyPr/>
        <a:lstStyle/>
        <a:p>
          <a:r>
            <a:rPr lang="en-US" dirty="0"/>
            <a:t>Our Life</a:t>
          </a:r>
        </a:p>
      </dgm:t>
    </dgm:pt>
    <dgm:pt modelId="{45E8102E-A383-432E-8FC3-B16C98451A3B}" type="parTrans" cxnId="{9B7721E7-16D0-4755-81B7-A21508C4DA4B}">
      <dgm:prSet/>
      <dgm:spPr/>
      <dgm:t>
        <a:bodyPr/>
        <a:lstStyle/>
        <a:p>
          <a:endParaRPr lang="en-US"/>
        </a:p>
      </dgm:t>
    </dgm:pt>
    <dgm:pt modelId="{DDE07F35-C66C-4C15-B780-23FD25F03DAE}" type="sibTrans" cxnId="{9B7721E7-16D0-4755-81B7-A21508C4DA4B}">
      <dgm:prSet/>
      <dgm:spPr/>
      <dgm:t>
        <a:bodyPr/>
        <a:lstStyle/>
        <a:p>
          <a:endParaRPr lang="en-US"/>
        </a:p>
      </dgm:t>
    </dgm:pt>
    <dgm:pt modelId="{C2D51FFA-A13A-4F1E-ADA8-2D6B85589938}" type="pres">
      <dgm:prSet presAssocID="{559602BE-D6DD-4057-9339-FEEC47592B7D}" presName="outerComposite" presStyleCnt="0">
        <dgm:presLayoutVars>
          <dgm:chMax val="5"/>
          <dgm:dir/>
          <dgm:resizeHandles val="exact"/>
        </dgm:presLayoutVars>
      </dgm:prSet>
      <dgm:spPr/>
    </dgm:pt>
    <dgm:pt modelId="{56B83BF5-5334-4686-8E80-7E4DD752D88E}" type="pres">
      <dgm:prSet presAssocID="{559602BE-D6DD-4057-9339-FEEC47592B7D}" presName="dummyMaxCanvas" presStyleCnt="0">
        <dgm:presLayoutVars/>
      </dgm:prSet>
      <dgm:spPr/>
    </dgm:pt>
    <dgm:pt modelId="{BC528772-8D01-444D-BE3C-753BC8D733A6}" type="pres">
      <dgm:prSet presAssocID="{559602BE-D6DD-4057-9339-FEEC47592B7D}" presName="ThreeNodes_1" presStyleLbl="node1" presStyleIdx="0" presStyleCnt="3">
        <dgm:presLayoutVars>
          <dgm:bulletEnabled val="1"/>
        </dgm:presLayoutVars>
      </dgm:prSet>
      <dgm:spPr/>
    </dgm:pt>
    <dgm:pt modelId="{886EC998-000A-4960-AD75-C50D18C5A9F9}" type="pres">
      <dgm:prSet presAssocID="{559602BE-D6DD-4057-9339-FEEC47592B7D}" presName="ThreeNodes_2" presStyleLbl="node1" presStyleIdx="1" presStyleCnt="3">
        <dgm:presLayoutVars>
          <dgm:bulletEnabled val="1"/>
        </dgm:presLayoutVars>
      </dgm:prSet>
      <dgm:spPr/>
    </dgm:pt>
    <dgm:pt modelId="{0DF76FED-5043-4739-8051-B592E61840C3}" type="pres">
      <dgm:prSet presAssocID="{559602BE-D6DD-4057-9339-FEEC47592B7D}" presName="ThreeNodes_3" presStyleLbl="node1" presStyleIdx="2" presStyleCnt="3">
        <dgm:presLayoutVars>
          <dgm:bulletEnabled val="1"/>
        </dgm:presLayoutVars>
      </dgm:prSet>
      <dgm:spPr/>
    </dgm:pt>
    <dgm:pt modelId="{08E53B30-841D-4FCC-8BF5-7F8CEC46AC6B}" type="pres">
      <dgm:prSet presAssocID="{559602BE-D6DD-4057-9339-FEEC47592B7D}" presName="ThreeConn_1-2" presStyleLbl="fgAccFollowNode1" presStyleIdx="0" presStyleCnt="2">
        <dgm:presLayoutVars>
          <dgm:bulletEnabled val="1"/>
        </dgm:presLayoutVars>
      </dgm:prSet>
      <dgm:spPr/>
    </dgm:pt>
    <dgm:pt modelId="{7375E351-40A2-4F08-B711-8761A5B10935}" type="pres">
      <dgm:prSet presAssocID="{559602BE-D6DD-4057-9339-FEEC47592B7D}" presName="ThreeConn_2-3" presStyleLbl="fgAccFollowNode1" presStyleIdx="1" presStyleCnt="2">
        <dgm:presLayoutVars>
          <dgm:bulletEnabled val="1"/>
        </dgm:presLayoutVars>
      </dgm:prSet>
      <dgm:spPr/>
    </dgm:pt>
    <dgm:pt modelId="{A4313DC6-DADB-4AA2-BD9A-E35FC0B41D4F}" type="pres">
      <dgm:prSet presAssocID="{559602BE-D6DD-4057-9339-FEEC47592B7D}" presName="ThreeNodes_1_text" presStyleLbl="node1" presStyleIdx="2" presStyleCnt="3">
        <dgm:presLayoutVars>
          <dgm:bulletEnabled val="1"/>
        </dgm:presLayoutVars>
      </dgm:prSet>
      <dgm:spPr/>
    </dgm:pt>
    <dgm:pt modelId="{3815ADD3-13F1-4232-BC2B-B5F8959FC349}" type="pres">
      <dgm:prSet presAssocID="{559602BE-D6DD-4057-9339-FEEC47592B7D}" presName="ThreeNodes_2_text" presStyleLbl="node1" presStyleIdx="2" presStyleCnt="3">
        <dgm:presLayoutVars>
          <dgm:bulletEnabled val="1"/>
        </dgm:presLayoutVars>
      </dgm:prSet>
      <dgm:spPr/>
    </dgm:pt>
    <dgm:pt modelId="{700943C1-E4CE-4324-ABF7-71A745F3C3DC}" type="pres">
      <dgm:prSet presAssocID="{559602BE-D6DD-4057-9339-FEEC47592B7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2D22C0B-8CC8-4677-9D28-4F48805E1C3A}" type="presOf" srcId="{D94BFDFD-7342-4869-B171-711AE968580F}" destId="{700943C1-E4CE-4324-ABF7-71A745F3C3DC}" srcOrd="1" destOrd="0" presId="urn:microsoft.com/office/officeart/2005/8/layout/vProcess5"/>
    <dgm:cxn modelId="{9CF1F414-F271-4EAE-A2F6-2E48BE6631DC}" type="presOf" srcId="{3A4AF62A-2B40-4C6C-B7A1-6614809B88A3}" destId="{A4313DC6-DADB-4AA2-BD9A-E35FC0B41D4F}" srcOrd="1" destOrd="0" presId="urn:microsoft.com/office/officeart/2005/8/layout/vProcess5"/>
    <dgm:cxn modelId="{CC7B0529-65E1-4505-ADBF-2F07E0945290}" type="presOf" srcId="{3A4AF62A-2B40-4C6C-B7A1-6614809B88A3}" destId="{BC528772-8D01-444D-BE3C-753BC8D733A6}" srcOrd="0" destOrd="0" presId="urn:microsoft.com/office/officeart/2005/8/layout/vProcess5"/>
    <dgm:cxn modelId="{C578D82A-FB74-44DD-BEBD-D4AEEBCF6A37}" type="presOf" srcId="{D94BFDFD-7342-4869-B171-711AE968580F}" destId="{0DF76FED-5043-4739-8051-B592E61840C3}" srcOrd="0" destOrd="0" presId="urn:microsoft.com/office/officeart/2005/8/layout/vProcess5"/>
    <dgm:cxn modelId="{1D34B62F-2806-402B-A0D0-C818F2341B6A}" type="presOf" srcId="{8CA48842-EC2E-4F18-BBB5-85800F420340}" destId="{886EC998-000A-4960-AD75-C50D18C5A9F9}" srcOrd="0" destOrd="0" presId="urn:microsoft.com/office/officeart/2005/8/layout/vProcess5"/>
    <dgm:cxn modelId="{CC2B0D5E-E14E-4807-8731-14862902CDBE}" type="presOf" srcId="{6A04FC6F-C3AB-4AA8-9834-2C30D4EBC450}" destId="{7375E351-40A2-4F08-B711-8761A5B10935}" srcOrd="0" destOrd="0" presId="urn:microsoft.com/office/officeart/2005/8/layout/vProcess5"/>
    <dgm:cxn modelId="{2D4D8075-75D4-43D6-9231-D0536A0A4641}" type="presOf" srcId="{8CA48842-EC2E-4F18-BBB5-85800F420340}" destId="{3815ADD3-13F1-4232-BC2B-B5F8959FC349}" srcOrd="1" destOrd="0" presId="urn:microsoft.com/office/officeart/2005/8/layout/vProcess5"/>
    <dgm:cxn modelId="{1F554F80-52CC-4F89-81B3-A556CE4F95F7}" type="presOf" srcId="{5D6B121D-CCAC-40BE-81FB-B4B124147327}" destId="{08E53B30-841D-4FCC-8BF5-7F8CEC46AC6B}" srcOrd="0" destOrd="0" presId="urn:microsoft.com/office/officeart/2005/8/layout/vProcess5"/>
    <dgm:cxn modelId="{1DD25686-D6BE-4C82-AC84-AD5AE9063155}" srcId="{559602BE-D6DD-4057-9339-FEEC47592B7D}" destId="{8CA48842-EC2E-4F18-BBB5-85800F420340}" srcOrd="1" destOrd="0" parTransId="{1994C7FF-7CDC-43FA-B6D5-392BB8192DB5}" sibTransId="{6A04FC6F-C3AB-4AA8-9834-2C30D4EBC450}"/>
    <dgm:cxn modelId="{B41EFDB6-16F0-4AA1-884A-BE680EC8A656}" type="presOf" srcId="{559602BE-D6DD-4057-9339-FEEC47592B7D}" destId="{C2D51FFA-A13A-4F1E-ADA8-2D6B85589938}" srcOrd="0" destOrd="0" presId="urn:microsoft.com/office/officeart/2005/8/layout/vProcess5"/>
    <dgm:cxn modelId="{61E5A4E4-BF03-4C95-9313-ACC9B1FA6981}" srcId="{559602BE-D6DD-4057-9339-FEEC47592B7D}" destId="{3A4AF62A-2B40-4C6C-B7A1-6614809B88A3}" srcOrd="0" destOrd="0" parTransId="{26C24E87-B5FD-4149-B112-7FF1766380D1}" sibTransId="{5D6B121D-CCAC-40BE-81FB-B4B124147327}"/>
    <dgm:cxn modelId="{9B7721E7-16D0-4755-81B7-A21508C4DA4B}" srcId="{559602BE-D6DD-4057-9339-FEEC47592B7D}" destId="{D94BFDFD-7342-4869-B171-711AE968580F}" srcOrd="2" destOrd="0" parTransId="{45E8102E-A383-432E-8FC3-B16C98451A3B}" sibTransId="{DDE07F35-C66C-4C15-B780-23FD25F03DAE}"/>
    <dgm:cxn modelId="{BA8A99E6-79AE-48AF-8913-C6D09414DF3B}" type="presParOf" srcId="{C2D51FFA-A13A-4F1E-ADA8-2D6B85589938}" destId="{56B83BF5-5334-4686-8E80-7E4DD752D88E}" srcOrd="0" destOrd="0" presId="urn:microsoft.com/office/officeart/2005/8/layout/vProcess5"/>
    <dgm:cxn modelId="{F2AACCEE-3778-488F-A4BC-073E1330609C}" type="presParOf" srcId="{C2D51FFA-A13A-4F1E-ADA8-2D6B85589938}" destId="{BC528772-8D01-444D-BE3C-753BC8D733A6}" srcOrd="1" destOrd="0" presId="urn:microsoft.com/office/officeart/2005/8/layout/vProcess5"/>
    <dgm:cxn modelId="{D10909F3-E1FA-4E83-BB7C-929FC9ECE251}" type="presParOf" srcId="{C2D51FFA-A13A-4F1E-ADA8-2D6B85589938}" destId="{886EC998-000A-4960-AD75-C50D18C5A9F9}" srcOrd="2" destOrd="0" presId="urn:microsoft.com/office/officeart/2005/8/layout/vProcess5"/>
    <dgm:cxn modelId="{B05CDE5F-F0D6-47A3-A231-CD402B5AD775}" type="presParOf" srcId="{C2D51FFA-A13A-4F1E-ADA8-2D6B85589938}" destId="{0DF76FED-5043-4739-8051-B592E61840C3}" srcOrd="3" destOrd="0" presId="urn:microsoft.com/office/officeart/2005/8/layout/vProcess5"/>
    <dgm:cxn modelId="{4F844C64-4204-48F7-9517-55960C9E6BEA}" type="presParOf" srcId="{C2D51FFA-A13A-4F1E-ADA8-2D6B85589938}" destId="{08E53B30-841D-4FCC-8BF5-7F8CEC46AC6B}" srcOrd="4" destOrd="0" presId="urn:microsoft.com/office/officeart/2005/8/layout/vProcess5"/>
    <dgm:cxn modelId="{469E720F-5188-49F9-9758-DBC017386AAD}" type="presParOf" srcId="{C2D51FFA-A13A-4F1E-ADA8-2D6B85589938}" destId="{7375E351-40A2-4F08-B711-8761A5B10935}" srcOrd="5" destOrd="0" presId="urn:microsoft.com/office/officeart/2005/8/layout/vProcess5"/>
    <dgm:cxn modelId="{6EEA14B5-AD50-445C-BF43-F3454337CD0D}" type="presParOf" srcId="{C2D51FFA-A13A-4F1E-ADA8-2D6B85589938}" destId="{A4313DC6-DADB-4AA2-BD9A-E35FC0B41D4F}" srcOrd="6" destOrd="0" presId="urn:microsoft.com/office/officeart/2005/8/layout/vProcess5"/>
    <dgm:cxn modelId="{568AA2AB-0830-439E-880C-EAA013CFB3D5}" type="presParOf" srcId="{C2D51FFA-A13A-4F1E-ADA8-2D6B85589938}" destId="{3815ADD3-13F1-4232-BC2B-B5F8959FC349}" srcOrd="7" destOrd="0" presId="urn:microsoft.com/office/officeart/2005/8/layout/vProcess5"/>
    <dgm:cxn modelId="{67C84A9E-6790-4823-9595-6F79472AE561}" type="presParOf" srcId="{C2D51FFA-A13A-4F1E-ADA8-2D6B85589938}" destId="{700943C1-E4CE-4324-ABF7-71A745F3C3D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F73B5B-EEE0-4173-9A84-C60FE9311CB7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830822-9EFD-46BE-954D-46E3583EA1AD}">
      <dgm:prSet phldrT="[Text]"/>
      <dgm:spPr/>
      <dgm:t>
        <a:bodyPr/>
        <a:lstStyle/>
        <a:p>
          <a:r>
            <a:rPr lang="en-US" dirty="0"/>
            <a:t>Spirit</a:t>
          </a:r>
        </a:p>
      </dgm:t>
    </dgm:pt>
    <dgm:pt modelId="{7355EB30-0371-48C0-85BF-0BD60F73DBC7}" type="parTrans" cxnId="{7EEB92E6-6319-48B0-B899-94BE88E2D830}">
      <dgm:prSet/>
      <dgm:spPr/>
      <dgm:t>
        <a:bodyPr/>
        <a:lstStyle/>
        <a:p>
          <a:endParaRPr lang="en-US"/>
        </a:p>
      </dgm:t>
    </dgm:pt>
    <dgm:pt modelId="{F95E5FCD-BC80-4B64-8D11-2019E682E09D}" type="sibTrans" cxnId="{7EEB92E6-6319-48B0-B899-94BE88E2D830}">
      <dgm:prSet/>
      <dgm:spPr/>
      <dgm:t>
        <a:bodyPr/>
        <a:lstStyle/>
        <a:p>
          <a:endParaRPr lang="en-US"/>
        </a:p>
      </dgm:t>
    </dgm:pt>
    <dgm:pt modelId="{CAA36608-E82E-4178-8BCC-362321CFADF9}">
      <dgm:prSet phldrT="[Text]"/>
      <dgm:spPr/>
      <dgm:t>
        <a:bodyPr/>
        <a:lstStyle/>
        <a:p>
          <a:r>
            <a:rPr lang="en-US" dirty="0"/>
            <a:t>Truth</a:t>
          </a:r>
        </a:p>
      </dgm:t>
    </dgm:pt>
    <dgm:pt modelId="{8228B3D5-5865-4094-BACD-8D885F66684F}" type="parTrans" cxnId="{13796D7D-F439-489B-90C7-84B88AA29E83}">
      <dgm:prSet/>
      <dgm:spPr/>
      <dgm:t>
        <a:bodyPr/>
        <a:lstStyle/>
        <a:p>
          <a:endParaRPr lang="en-US"/>
        </a:p>
      </dgm:t>
    </dgm:pt>
    <dgm:pt modelId="{35B33C27-218F-44B8-A30B-5159DE0CB189}" type="sibTrans" cxnId="{13796D7D-F439-489B-90C7-84B88AA29E83}">
      <dgm:prSet/>
      <dgm:spPr/>
      <dgm:t>
        <a:bodyPr/>
        <a:lstStyle/>
        <a:p>
          <a:endParaRPr lang="en-US"/>
        </a:p>
      </dgm:t>
    </dgm:pt>
    <dgm:pt modelId="{3E5FC496-3146-42AC-B274-3C26546CFDD7}">
      <dgm:prSet phldrT="[Text]"/>
      <dgm:spPr/>
      <dgm:t>
        <a:bodyPr/>
        <a:lstStyle/>
        <a:p>
          <a:r>
            <a:rPr lang="en-US" dirty="0"/>
            <a:t>Love</a:t>
          </a:r>
        </a:p>
      </dgm:t>
    </dgm:pt>
    <dgm:pt modelId="{3F4CCCBA-8F9D-487F-8D0A-C438035D0C44}" type="parTrans" cxnId="{96655FF4-668B-4F7B-B185-F4F5E86206C8}">
      <dgm:prSet/>
      <dgm:spPr/>
      <dgm:t>
        <a:bodyPr/>
        <a:lstStyle/>
        <a:p>
          <a:endParaRPr lang="en-US"/>
        </a:p>
      </dgm:t>
    </dgm:pt>
    <dgm:pt modelId="{DFF29F05-D675-4EBA-8A3E-F3E9CA56AF0F}" type="sibTrans" cxnId="{96655FF4-668B-4F7B-B185-F4F5E86206C8}">
      <dgm:prSet/>
      <dgm:spPr/>
      <dgm:t>
        <a:bodyPr/>
        <a:lstStyle/>
        <a:p>
          <a:endParaRPr lang="en-US"/>
        </a:p>
      </dgm:t>
    </dgm:pt>
    <dgm:pt modelId="{FB2F3D68-A89C-4C50-ABDB-DF0C12F1F77C}">
      <dgm:prSet phldrT="[Text]"/>
      <dgm:spPr/>
      <dgm:t>
        <a:bodyPr/>
        <a:lstStyle/>
        <a:p>
          <a:r>
            <a:rPr lang="en-US" dirty="0"/>
            <a:t>Mind</a:t>
          </a:r>
        </a:p>
      </dgm:t>
    </dgm:pt>
    <dgm:pt modelId="{4FBE94B4-8F66-4072-AB2B-F85AB8FF972E}" type="parTrans" cxnId="{DD0B98C6-0C91-4B46-B4EB-B29939B8DEE0}">
      <dgm:prSet/>
      <dgm:spPr/>
      <dgm:t>
        <a:bodyPr/>
        <a:lstStyle/>
        <a:p>
          <a:endParaRPr lang="en-US"/>
        </a:p>
      </dgm:t>
    </dgm:pt>
    <dgm:pt modelId="{7FAB4B63-CDB4-4596-AEE6-FA05B3B4B512}" type="sibTrans" cxnId="{DD0B98C6-0C91-4B46-B4EB-B29939B8DEE0}">
      <dgm:prSet/>
      <dgm:spPr/>
      <dgm:t>
        <a:bodyPr/>
        <a:lstStyle/>
        <a:p>
          <a:endParaRPr lang="en-US"/>
        </a:p>
      </dgm:t>
    </dgm:pt>
    <dgm:pt modelId="{7F3F8F00-201F-4FE3-A3F1-C1C73196BC43}">
      <dgm:prSet phldrT="[Text]"/>
      <dgm:spPr/>
      <dgm:t>
        <a:bodyPr/>
        <a:lstStyle/>
        <a:p>
          <a:r>
            <a:rPr lang="en-US" dirty="0"/>
            <a:t>Body</a:t>
          </a:r>
        </a:p>
      </dgm:t>
    </dgm:pt>
    <dgm:pt modelId="{D8C9FAC7-48C4-4684-BDC2-3753D904DFBD}" type="parTrans" cxnId="{AD57718E-17D5-4056-87E1-5361F06B3AB8}">
      <dgm:prSet/>
      <dgm:spPr/>
      <dgm:t>
        <a:bodyPr/>
        <a:lstStyle/>
        <a:p>
          <a:endParaRPr lang="en-US"/>
        </a:p>
      </dgm:t>
    </dgm:pt>
    <dgm:pt modelId="{245E1C68-3BF2-4ED4-8A11-DF9930E55011}" type="sibTrans" cxnId="{AD57718E-17D5-4056-87E1-5361F06B3AB8}">
      <dgm:prSet/>
      <dgm:spPr/>
      <dgm:t>
        <a:bodyPr/>
        <a:lstStyle/>
        <a:p>
          <a:endParaRPr lang="en-US"/>
        </a:p>
      </dgm:t>
    </dgm:pt>
    <dgm:pt modelId="{81EA068F-0DCF-4C10-973E-0B1550F71DC1}">
      <dgm:prSet phldrT="[Text]"/>
      <dgm:spPr/>
      <dgm:t>
        <a:bodyPr/>
        <a:lstStyle/>
        <a:p>
          <a:r>
            <a:rPr lang="en-US" dirty="0"/>
            <a:t>Our Life</a:t>
          </a:r>
        </a:p>
      </dgm:t>
    </dgm:pt>
    <dgm:pt modelId="{2F57994C-F3AF-411A-9673-448F398CAE19}" type="parTrans" cxnId="{FFA636B2-7F6D-49F9-BCCA-8176C3CC86B3}">
      <dgm:prSet/>
      <dgm:spPr/>
      <dgm:t>
        <a:bodyPr/>
        <a:lstStyle/>
        <a:p>
          <a:endParaRPr lang="en-US"/>
        </a:p>
      </dgm:t>
    </dgm:pt>
    <dgm:pt modelId="{B56E47A2-FE8E-48C6-9798-F5567AC45097}" type="sibTrans" cxnId="{FFA636B2-7F6D-49F9-BCCA-8176C3CC86B3}">
      <dgm:prSet/>
      <dgm:spPr/>
      <dgm:t>
        <a:bodyPr/>
        <a:lstStyle/>
        <a:p>
          <a:endParaRPr lang="en-US"/>
        </a:p>
      </dgm:t>
    </dgm:pt>
    <dgm:pt modelId="{38B9747B-4046-4F50-B83E-964DEB015549}" type="pres">
      <dgm:prSet presAssocID="{5AF73B5B-EEE0-4173-9A84-C60FE9311CB7}" presName="Name0" presStyleCnt="0">
        <dgm:presLayoutVars>
          <dgm:chMax val="7"/>
          <dgm:dir/>
          <dgm:animOne val="branch"/>
        </dgm:presLayoutVars>
      </dgm:prSet>
      <dgm:spPr/>
    </dgm:pt>
    <dgm:pt modelId="{BFCFEC0C-2200-4EB1-8253-A48390EE3A8D}" type="pres">
      <dgm:prSet presAssocID="{F8830822-9EFD-46BE-954D-46E3583EA1AD}" presName="parTx1" presStyleLbl="node1" presStyleIdx="0" presStyleCnt="4"/>
      <dgm:spPr/>
    </dgm:pt>
    <dgm:pt modelId="{A55D042A-1467-46BF-8C02-D97A89867D35}" type="pres">
      <dgm:prSet presAssocID="{F8830822-9EFD-46BE-954D-46E3583EA1AD}" presName="spPre1" presStyleCnt="0"/>
      <dgm:spPr/>
    </dgm:pt>
    <dgm:pt modelId="{18E83248-DD22-485D-BF77-7F96D784E2FC}" type="pres">
      <dgm:prSet presAssocID="{F8830822-9EFD-46BE-954D-46E3583EA1AD}" presName="chLin1" presStyleCnt="0"/>
      <dgm:spPr/>
    </dgm:pt>
    <dgm:pt modelId="{DCE3A3A3-B1C8-45F9-90A2-49D4B413C227}" type="pres">
      <dgm:prSet presAssocID="{8228B3D5-5865-4094-BACD-8D885F66684F}" presName="Name11" presStyleLbl="parChTrans1D1" presStyleIdx="0" presStyleCnt="8"/>
      <dgm:spPr/>
    </dgm:pt>
    <dgm:pt modelId="{6C799352-6843-44B5-B466-2909497168A9}" type="pres">
      <dgm:prSet presAssocID="{8228B3D5-5865-4094-BACD-8D885F66684F}" presName="Name31" presStyleLbl="parChTrans1D1" presStyleIdx="1" presStyleCnt="8"/>
      <dgm:spPr/>
    </dgm:pt>
    <dgm:pt modelId="{3C03EB7E-A640-4A4C-A79A-7A5092735EA0}" type="pres">
      <dgm:prSet presAssocID="{CAA36608-E82E-4178-8BCC-362321CFADF9}" presName="txAndLines1" presStyleCnt="0"/>
      <dgm:spPr/>
    </dgm:pt>
    <dgm:pt modelId="{87B5A147-A467-4D63-830F-9CEB25725905}" type="pres">
      <dgm:prSet presAssocID="{CAA36608-E82E-4178-8BCC-362321CFADF9}" presName="anchor1" presStyleCnt="0"/>
      <dgm:spPr/>
    </dgm:pt>
    <dgm:pt modelId="{B561F35A-3AD0-415E-98DB-DD8EBC8F837B}" type="pres">
      <dgm:prSet presAssocID="{CAA36608-E82E-4178-8BCC-362321CFADF9}" presName="backup1" presStyleCnt="0"/>
      <dgm:spPr/>
    </dgm:pt>
    <dgm:pt modelId="{E008602C-9B66-468B-821D-A3A7311308F9}" type="pres">
      <dgm:prSet presAssocID="{CAA36608-E82E-4178-8BCC-362321CFADF9}" presName="preLine1" presStyleLbl="parChTrans1D1" presStyleIdx="2" presStyleCnt="8"/>
      <dgm:spPr/>
    </dgm:pt>
    <dgm:pt modelId="{FEEF8D90-C0C8-436D-BD6A-F5280BD88AD1}" type="pres">
      <dgm:prSet presAssocID="{CAA36608-E82E-4178-8BCC-362321CFADF9}" presName="desTx1" presStyleLbl="revTx" presStyleIdx="0" presStyleCnt="0">
        <dgm:presLayoutVars>
          <dgm:bulletEnabled val="1"/>
        </dgm:presLayoutVars>
      </dgm:prSet>
      <dgm:spPr/>
    </dgm:pt>
    <dgm:pt modelId="{AB0B2132-8EFB-4C06-9B80-DDABACF487D3}" type="pres">
      <dgm:prSet presAssocID="{CAA36608-E82E-4178-8BCC-362321CFADF9}" presName="postLine1" presStyleLbl="parChTrans1D1" presStyleIdx="3" presStyleCnt="8"/>
      <dgm:spPr/>
    </dgm:pt>
    <dgm:pt modelId="{110FE476-490C-42E5-ABF9-18E75D2F9554}" type="pres">
      <dgm:prSet presAssocID="{3F4CCCBA-8F9D-487F-8D0A-C438035D0C44}" presName="Name11" presStyleLbl="parChTrans1D1" presStyleIdx="4" presStyleCnt="8"/>
      <dgm:spPr/>
    </dgm:pt>
    <dgm:pt modelId="{EBDEED21-E471-4867-9C66-D5753557FA4B}" type="pres">
      <dgm:prSet presAssocID="{3F4CCCBA-8F9D-487F-8D0A-C438035D0C44}" presName="Name31" presStyleLbl="parChTrans1D1" presStyleIdx="5" presStyleCnt="8"/>
      <dgm:spPr/>
    </dgm:pt>
    <dgm:pt modelId="{7681FC15-A5E5-4AAF-8EAE-5575C7AF60FB}" type="pres">
      <dgm:prSet presAssocID="{3E5FC496-3146-42AC-B274-3C26546CFDD7}" presName="txAndLines1" presStyleCnt="0"/>
      <dgm:spPr/>
    </dgm:pt>
    <dgm:pt modelId="{875B7060-0D47-4C82-9FB9-C9DFD366A5DD}" type="pres">
      <dgm:prSet presAssocID="{3E5FC496-3146-42AC-B274-3C26546CFDD7}" presName="anchor1" presStyleCnt="0"/>
      <dgm:spPr/>
    </dgm:pt>
    <dgm:pt modelId="{500412F0-E889-406F-8B8B-97E45A430864}" type="pres">
      <dgm:prSet presAssocID="{3E5FC496-3146-42AC-B274-3C26546CFDD7}" presName="backup1" presStyleCnt="0"/>
      <dgm:spPr/>
    </dgm:pt>
    <dgm:pt modelId="{7EC6F1BF-C88F-46F6-8F82-6C4E75E9E084}" type="pres">
      <dgm:prSet presAssocID="{3E5FC496-3146-42AC-B274-3C26546CFDD7}" presName="preLine1" presStyleLbl="parChTrans1D1" presStyleIdx="6" presStyleCnt="8"/>
      <dgm:spPr/>
    </dgm:pt>
    <dgm:pt modelId="{87B99E3E-8F34-455A-9687-3D813888D169}" type="pres">
      <dgm:prSet presAssocID="{3E5FC496-3146-42AC-B274-3C26546CFDD7}" presName="desTx1" presStyleLbl="revTx" presStyleIdx="0" presStyleCnt="0">
        <dgm:presLayoutVars>
          <dgm:bulletEnabled val="1"/>
        </dgm:presLayoutVars>
      </dgm:prSet>
      <dgm:spPr/>
    </dgm:pt>
    <dgm:pt modelId="{A48D26EE-23DE-40DA-B8FF-A4AA102ED5E0}" type="pres">
      <dgm:prSet presAssocID="{3E5FC496-3146-42AC-B274-3C26546CFDD7}" presName="postLine1" presStyleLbl="parChTrans1D1" presStyleIdx="7" presStyleCnt="8"/>
      <dgm:spPr/>
    </dgm:pt>
    <dgm:pt modelId="{8CEABE35-137B-41E9-9DAF-98F257ED9339}" type="pres">
      <dgm:prSet presAssocID="{F8830822-9EFD-46BE-954D-46E3583EA1AD}" presName="spPost1" presStyleCnt="0"/>
      <dgm:spPr/>
    </dgm:pt>
    <dgm:pt modelId="{583D65DE-1B34-4E40-A863-5E5336172FB1}" type="pres">
      <dgm:prSet presAssocID="{FB2F3D68-A89C-4C50-ABDB-DF0C12F1F77C}" presName="parTx2" presStyleLbl="node1" presStyleIdx="1" presStyleCnt="4"/>
      <dgm:spPr/>
    </dgm:pt>
    <dgm:pt modelId="{2C5E6B63-1F7C-494C-8639-923612B0F5C5}" type="pres">
      <dgm:prSet presAssocID="{7F3F8F00-201F-4FE3-A3F1-C1C73196BC43}" presName="parTx3" presStyleLbl="node1" presStyleIdx="2" presStyleCnt="4"/>
      <dgm:spPr/>
    </dgm:pt>
    <dgm:pt modelId="{50616137-2A92-46A4-9352-EC6930B07018}" type="pres">
      <dgm:prSet presAssocID="{81EA068F-0DCF-4C10-973E-0B1550F71DC1}" presName="parTx4" presStyleLbl="node1" presStyleIdx="3" presStyleCnt="4"/>
      <dgm:spPr/>
    </dgm:pt>
  </dgm:ptLst>
  <dgm:cxnLst>
    <dgm:cxn modelId="{EEAD0D09-6AF5-4063-B3A3-7B01778E7F53}" type="presOf" srcId="{7F3F8F00-201F-4FE3-A3F1-C1C73196BC43}" destId="{2C5E6B63-1F7C-494C-8639-923612B0F5C5}" srcOrd="0" destOrd="0" presId="urn:microsoft.com/office/officeart/2009/3/layout/SubStepProcess"/>
    <dgm:cxn modelId="{6591A913-EE47-4E66-AD10-C846111AC8FB}" type="presOf" srcId="{81EA068F-0DCF-4C10-973E-0B1550F71DC1}" destId="{50616137-2A92-46A4-9352-EC6930B07018}" srcOrd="0" destOrd="0" presId="urn:microsoft.com/office/officeart/2009/3/layout/SubStepProcess"/>
    <dgm:cxn modelId="{B76E1838-41CF-445B-8871-4F0D30680A20}" type="presOf" srcId="{5AF73B5B-EEE0-4173-9A84-C60FE9311CB7}" destId="{38B9747B-4046-4F50-B83E-964DEB015549}" srcOrd="0" destOrd="0" presId="urn:microsoft.com/office/officeart/2009/3/layout/SubStepProcess"/>
    <dgm:cxn modelId="{7A8A2538-4C35-4D9F-B0B2-8BF103AE6FAD}" type="presOf" srcId="{FB2F3D68-A89C-4C50-ABDB-DF0C12F1F77C}" destId="{583D65DE-1B34-4E40-A863-5E5336172FB1}" srcOrd="0" destOrd="0" presId="urn:microsoft.com/office/officeart/2009/3/layout/SubStepProcess"/>
    <dgm:cxn modelId="{258D0B44-7A59-4257-8A7D-1E82314FF833}" type="presOf" srcId="{CAA36608-E82E-4178-8BCC-362321CFADF9}" destId="{FEEF8D90-C0C8-436D-BD6A-F5280BD88AD1}" srcOrd="0" destOrd="0" presId="urn:microsoft.com/office/officeart/2009/3/layout/SubStepProcess"/>
    <dgm:cxn modelId="{13796D7D-F439-489B-90C7-84B88AA29E83}" srcId="{F8830822-9EFD-46BE-954D-46E3583EA1AD}" destId="{CAA36608-E82E-4178-8BCC-362321CFADF9}" srcOrd="0" destOrd="0" parTransId="{8228B3D5-5865-4094-BACD-8D885F66684F}" sibTransId="{35B33C27-218F-44B8-A30B-5159DE0CB189}"/>
    <dgm:cxn modelId="{AD57718E-17D5-4056-87E1-5361F06B3AB8}" srcId="{5AF73B5B-EEE0-4173-9A84-C60FE9311CB7}" destId="{7F3F8F00-201F-4FE3-A3F1-C1C73196BC43}" srcOrd="2" destOrd="0" parTransId="{D8C9FAC7-48C4-4684-BDC2-3753D904DFBD}" sibTransId="{245E1C68-3BF2-4ED4-8A11-DF9930E55011}"/>
    <dgm:cxn modelId="{FFA636B2-7F6D-49F9-BCCA-8176C3CC86B3}" srcId="{5AF73B5B-EEE0-4173-9A84-C60FE9311CB7}" destId="{81EA068F-0DCF-4C10-973E-0B1550F71DC1}" srcOrd="3" destOrd="0" parTransId="{2F57994C-F3AF-411A-9673-448F398CAE19}" sibTransId="{B56E47A2-FE8E-48C6-9798-F5567AC45097}"/>
    <dgm:cxn modelId="{191CDCC5-638C-4C53-A31E-8D3361D614C7}" type="presOf" srcId="{3E5FC496-3146-42AC-B274-3C26546CFDD7}" destId="{87B99E3E-8F34-455A-9687-3D813888D169}" srcOrd="0" destOrd="0" presId="urn:microsoft.com/office/officeart/2009/3/layout/SubStepProcess"/>
    <dgm:cxn modelId="{DD0B98C6-0C91-4B46-B4EB-B29939B8DEE0}" srcId="{5AF73B5B-EEE0-4173-9A84-C60FE9311CB7}" destId="{FB2F3D68-A89C-4C50-ABDB-DF0C12F1F77C}" srcOrd="1" destOrd="0" parTransId="{4FBE94B4-8F66-4072-AB2B-F85AB8FF972E}" sibTransId="{7FAB4B63-CDB4-4596-AEE6-FA05B3B4B512}"/>
    <dgm:cxn modelId="{71A3F1DE-390A-4DDE-8BEC-4E7ABFDCAE23}" type="presOf" srcId="{F8830822-9EFD-46BE-954D-46E3583EA1AD}" destId="{BFCFEC0C-2200-4EB1-8253-A48390EE3A8D}" srcOrd="0" destOrd="0" presId="urn:microsoft.com/office/officeart/2009/3/layout/SubStepProcess"/>
    <dgm:cxn modelId="{7EEB92E6-6319-48B0-B899-94BE88E2D830}" srcId="{5AF73B5B-EEE0-4173-9A84-C60FE9311CB7}" destId="{F8830822-9EFD-46BE-954D-46E3583EA1AD}" srcOrd="0" destOrd="0" parTransId="{7355EB30-0371-48C0-85BF-0BD60F73DBC7}" sibTransId="{F95E5FCD-BC80-4B64-8D11-2019E682E09D}"/>
    <dgm:cxn modelId="{96655FF4-668B-4F7B-B185-F4F5E86206C8}" srcId="{F8830822-9EFD-46BE-954D-46E3583EA1AD}" destId="{3E5FC496-3146-42AC-B274-3C26546CFDD7}" srcOrd="1" destOrd="0" parTransId="{3F4CCCBA-8F9D-487F-8D0A-C438035D0C44}" sibTransId="{DFF29F05-D675-4EBA-8A3E-F3E9CA56AF0F}"/>
    <dgm:cxn modelId="{0C342913-9E97-4E99-8937-0C57EB343EC6}" type="presParOf" srcId="{38B9747B-4046-4F50-B83E-964DEB015549}" destId="{BFCFEC0C-2200-4EB1-8253-A48390EE3A8D}" srcOrd="0" destOrd="0" presId="urn:microsoft.com/office/officeart/2009/3/layout/SubStepProcess"/>
    <dgm:cxn modelId="{670374F2-5936-448A-8DF0-720F0753B9E9}" type="presParOf" srcId="{38B9747B-4046-4F50-B83E-964DEB015549}" destId="{A55D042A-1467-46BF-8C02-D97A89867D35}" srcOrd="1" destOrd="0" presId="urn:microsoft.com/office/officeart/2009/3/layout/SubStepProcess"/>
    <dgm:cxn modelId="{FE60AB5C-610F-45B8-9008-3FCCE45102FA}" type="presParOf" srcId="{38B9747B-4046-4F50-B83E-964DEB015549}" destId="{18E83248-DD22-485D-BF77-7F96D784E2FC}" srcOrd="2" destOrd="0" presId="urn:microsoft.com/office/officeart/2009/3/layout/SubStepProcess"/>
    <dgm:cxn modelId="{B96CB4BD-815D-4F93-9CD8-343260347FB8}" type="presParOf" srcId="{18E83248-DD22-485D-BF77-7F96D784E2FC}" destId="{DCE3A3A3-B1C8-45F9-90A2-49D4B413C227}" srcOrd="0" destOrd="0" presId="urn:microsoft.com/office/officeart/2009/3/layout/SubStepProcess"/>
    <dgm:cxn modelId="{24607A49-2167-4E08-B12E-4CA9B542E168}" type="presParOf" srcId="{18E83248-DD22-485D-BF77-7F96D784E2FC}" destId="{6C799352-6843-44B5-B466-2909497168A9}" srcOrd="1" destOrd="0" presId="urn:microsoft.com/office/officeart/2009/3/layout/SubStepProcess"/>
    <dgm:cxn modelId="{03FE7223-95B1-45B9-93FF-CB060E44A95B}" type="presParOf" srcId="{18E83248-DD22-485D-BF77-7F96D784E2FC}" destId="{3C03EB7E-A640-4A4C-A79A-7A5092735EA0}" srcOrd="2" destOrd="0" presId="urn:microsoft.com/office/officeart/2009/3/layout/SubStepProcess"/>
    <dgm:cxn modelId="{62D4C66B-13BE-4C4F-B1F1-11449DB58D9C}" type="presParOf" srcId="{3C03EB7E-A640-4A4C-A79A-7A5092735EA0}" destId="{87B5A147-A467-4D63-830F-9CEB25725905}" srcOrd="0" destOrd="0" presId="urn:microsoft.com/office/officeart/2009/3/layout/SubStepProcess"/>
    <dgm:cxn modelId="{D24E39D9-23F5-49A8-9F75-2F363E313B51}" type="presParOf" srcId="{3C03EB7E-A640-4A4C-A79A-7A5092735EA0}" destId="{B561F35A-3AD0-415E-98DB-DD8EBC8F837B}" srcOrd="1" destOrd="0" presId="urn:microsoft.com/office/officeart/2009/3/layout/SubStepProcess"/>
    <dgm:cxn modelId="{1CA001B4-959B-4BCD-A704-DED1176AD761}" type="presParOf" srcId="{3C03EB7E-A640-4A4C-A79A-7A5092735EA0}" destId="{E008602C-9B66-468B-821D-A3A7311308F9}" srcOrd="2" destOrd="0" presId="urn:microsoft.com/office/officeart/2009/3/layout/SubStepProcess"/>
    <dgm:cxn modelId="{728BB738-4037-428D-9D0A-4E4D90D3005B}" type="presParOf" srcId="{3C03EB7E-A640-4A4C-A79A-7A5092735EA0}" destId="{FEEF8D90-C0C8-436D-BD6A-F5280BD88AD1}" srcOrd="3" destOrd="0" presId="urn:microsoft.com/office/officeart/2009/3/layout/SubStepProcess"/>
    <dgm:cxn modelId="{35D470CD-BB60-43D6-BFD5-FC0AA17446C3}" type="presParOf" srcId="{3C03EB7E-A640-4A4C-A79A-7A5092735EA0}" destId="{AB0B2132-8EFB-4C06-9B80-DDABACF487D3}" srcOrd="4" destOrd="0" presId="urn:microsoft.com/office/officeart/2009/3/layout/SubStepProcess"/>
    <dgm:cxn modelId="{06CFAA82-7568-474A-974B-D8D67BAE37C7}" type="presParOf" srcId="{18E83248-DD22-485D-BF77-7F96D784E2FC}" destId="{110FE476-490C-42E5-ABF9-18E75D2F9554}" srcOrd="3" destOrd="0" presId="urn:microsoft.com/office/officeart/2009/3/layout/SubStepProcess"/>
    <dgm:cxn modelId="{8315C605-6461-4EF2-871F-B8CE7B9E19B5}" type="presParOf" srcId="{18E83248-DD22-485D-BF77-7F96D784E2FC}" destId="{EBDEED21-E471-4867-9C66-D5753557FA4B}" srcOrd="4" destOrd="0" presId="urn:microsoft.com/office/officeart/2009/3/layout/SubStepProcess"/>
    <dgm:cxn modelId="{2E74C5DA-77BC-484C-A5CF-DA2DDA502AAD}" type="presParOf" srcId="{18E83248-DD22-485D-BF77-7F96D784E2FC}" destId="{7681FC15-A5E5-4AAF-8EAE-5575C7AF60FB}" srcOrd="5" destOrd="0" presId="urn:microsoft.com/office/officeart/2009/3/layout/SubStepProcess"/>
    <dgm:cxn modelId="{11D5D0D8-16E3-4F6E-89BF-E9525B8BA1DB}" type="presParOf" srcId="{7681FC15-A5E5-4AAF-8EAE-5575C7AF60FB}" destId="{875B7060-0D47-4C82-9FB9-C9DFD366A5DD}" srcOrd="0" destOrd="0" presId="urn:microsoft.com/office/officeart/2009/3/layout/SubStepProcess"/>
    <dgm:cxn modelId="{B922BD30-4F3C-462E-93BD-38710770247C}" type="presParOf" srcId="{7681FC15-A5E5-4AAF-8EAE-5575C7AF60FB}" destId="{500412F0-E889-406F-8B8B-97E45A430864}" srcOrd="1" destOrd="0" presId="urn:microsoft.com/office/officeart/2009/3/layout/SubStepProcess"/>
    <dgm:cxn modelId="{CD0E048C-C29E-4839-96F9-24397E789326}" type="presParOf" srcId="{7681FC15-A5E5-4AAF-8EAE-5575C7AF60FB}" destId="{7EC6F1BF-C88F-46F6-8F82-6C4E75E9E084}" srcOrd="2" destOrd="0" presId="urn:microsoft.com/office/officeart/2009/3/layout/SubStepProcess"/>
    <dgm:cxn modelId="{476115CF-0A3E-407B-96FA-EB8E579DDA0D}" type="presParOf" srcId="{7681FC15-A5E5-4AAF-8EAE-5575C7AF60FB}" destId="{87B99E3E-8F34-455A-9687-3D813888D169}" srcOrd="3" destOrd="0" presId="urn:microsoft.com/office/officeart/2009/3/layout/SubStepProcess"/>
    <dgm:cxn modelId="{B561986B-4FF7-47DD-A210-94E64DCD630E}" type="presParOf" srcId="{7681FC15-A5E5-4AAF-8EAE-5575C7AF60FB}" destId="{A48D26EE-23DE-40DA-B8FF-A4AA102ED5E0}" srcOrd="4" destOrd="0" presId="urn:microsoft.com/office/officeart/2009/3/layout/SubStepProcess"/>
    <dgm:cxn modelId="{22231FB1-C792-4722-A3D4-ED74BD88C4EA}" type="presParOf" srcId="{38B9747B-4046-4F50-B83E-964DEB015549}" destId="{8CEABE35-137B-41E9-9DAF-98F257ED9339}" srcOrd="3" destOrd="0" presId="urn:microsoft.com/office/officeart/2009/3/layout/SubStepProcess"/>
    <dgm:cxn modelId="{DD1AF9EE-FE2B-4956-8E58-6ECBBD63FEBB}" type="presParOf" srcId="{38B9747B-4046-4F50-B83E-964DEB015549}" destId="{583D65DE-1B34-4E40-A863-5E5336172FB1}" srcOrd="4" destOrd="0" presId="urn:microsoft.com/office/officeart/2009/3/layout/SubStepProcess"/>
    <dgm:cxn modelId="{6966EE90-5596-4793-8524-4E03D6AB7D34}" type="presParOf" srcId="{38B9747B-4046-4F50-B83E-964DEB015549}" destId="{2C5E6B63-1F7C-494C-8639-923612B0F5C5}" srcOrd="5" destOrd="0" presId="urn:microsoft.com/office/officeart/2009/3/layout/SubStepProcess"/>
    <dgm:cxn modelId="{26763573-A726-43CA-B840-C59E930F9F36}" type="presParOf" srcId="{38B9747B-4046-4F50-B83E-964DEB015549}" destId="{50616137-2A92-46A4-9352-EC6930B07018}" srcOrd="6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88ABD-B9EF-4058-A858-D1E1B983FF77}">
      <dsp:nvSpPr>
        <dsp:cNvPr id="0" name=""/>
        <dsp:cNvSpPr/>
      </dsp:nvSpPr>
      <dsp:spPr>
        <a:xfrm>
          <a:off x="0" y="640"/>
          <a:ext cx="6391275" cy="14986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8ACC4-A3FF-4DE3-A799-2FBC79381619}">
      <dsp:nvSpPr>
        <dsp:cNvPr id="0" name=""/>
        <dsp:cNvSpPr/>
      </dsp:nvSpPr>
      <dsp:spPr>
        <a:xfrm>
          <a:off x="453352" y="337845"/>
          <a:ext cx="824278" cy="824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2ED87-F3C0-425A-8859-60B28717779D}">
      <dsp:nvSpPr>
        <dsp:cNvPr id="0" name=""/>
        <dsp:cNvSpPr/>
      </dsp:nvSpPr>
      <dsp:spPr>
        <a:xfrm>
          <a:off x="1730984" y="640"/>
          <a:ext cx="4660290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Perspectives</a:t>
          </a:r>
          <a:r>
            <a:rPr lang="en-US" sz="2400" b="0" i="0" kern="1200" dirty="0"/>
            <a:t> Create Expectations</a:t>
          </a:r>
          <a:endParaRPr lang="en-US" sz="2400" kern="1200" dirty="0"/>
        </a:p>
      </dsp:txBody>
      <dsp:txXfrm>
        <a:off x="1730984" y="640"/>
        <a:ext cx="4660290" cy="1498687"/>
      </dsp:txXfrm>
    </dsp:sp>
    <dsp:sp modelId="{75C80970-EFB8-4703-855E-C6689ED0E959}">
      <dsp:nvSpPr>
        <dsp:cNvPr id="0" name=""/>
        <dsp:cNvSpPr/>
      </dsp:nvSpPr>
      <dsp:spPr>
        <a:xfrm>
          <a:off x="0" y="1873999"/>
          <a:ext cx="6391275" cy="14986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5E0FD-F700-4109-9143-8353AEC32F12}">
      <dsp:nvSpPr>
        <dsp:cNvPr id="0" name=""/>
        <dsp:cNvSpPr/>
      </dsp:nvSpPr>
      <dsp:spPr>
        <a:xfrm>
          <a:off x="453352" y="2211204"/>
          <a:ext cx="824278" cy="824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8F497-80F3-4D2B-9BC3-EED52873E9D8}">
      <dsp:nvSpPr>
        <dsp:cNvPr id="0" name=""/>
        <dsp:cNvSpPr/>
      </dsp:nvSpPr>
      <dsp:spPr>
        <a:xfrm>
          <a:off x="1730984" y="1873999"/>
          <a:ext cx="4660290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Expectations</a:t>
          </a:r>
          <a:r>
            <a:rPr lang="en-US" sz="2400" b="0" i="0" kern="1200" dirty="0"/>
            <a:t> Create Standards</a:t>
          </a:r>
          <a:endParaRPr lang="en-US" sz="2400" kern="1200" dirty="0"/>
        </a:p>
      </dsp:txBody>
      <dsp:txXfrm>
        <a:off x="1730984" y="1873999"/>
        <a:ext cx="4660290" cy="1498687"/>
      </dsp:txXfrm>
    </dsp:sp>
    <dsp:sp modelId="{B7F1A06D-9396-45D7-9034-0DCBD3C59BE8}">
      <dsp:nvSpPr>
        <dsp:cNvPr id="0" name=""/>
        <dsp:cNvSpPr/>
      </dsp:nvSpPr>
      <dsp:spPr>
        <a:xfrm>
          <a:off x="0" y="3747359"/>
          <a:ext cx="6391275" cy="14986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28D29-C848-4EA6-A556-E567240804C0}">
      <dsp:nvSpPr>
        <dsp:cNvPr id="0" name=""/>
        <dsp:cNvSpPr/>
      </dsp:nvSpPr>
      <dsp:spPr>
        <a:xfrm>
          <a:off x="453352" y="4084563"/>
          <a:ext cx="824278" cy="824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F217E-18A3-41D3-97D9-26B0C4CCEF82}">
      <dsp:nvSpPr>
        <dsp:cNvPr id="0" name=""/>
        <dsp:cNvSpPr/>
      </dsp:nvSpPr>
      <dsp:spPr>
        <a:xfrm>
          <a:off x="1730984" y="3747359"/>
          <a:ext cx="4660290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Standards</a:t>
          </a:r>
          <a:r>
            <a:rPr lang="en-US" sz="2400" b="0" i="0" kern="1200" dirty="0"/>
            <a:t> Create a Response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(Verbal or Non-Verbal)</a:t>
          </a:r>
          <a:endParaRPr lang="en-US" sz="2400" kern="1200" dirty="0"/>
        </a:p>
      </dsp:txBody>
      <dsp:txXfrm>
        <a:off x="1730984" y="3747359"/>
        <a:ext cx="4660290" cy="1498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177C-133C-47BE-B9EE-546E8C4AD28A}">
      <dsp:nvSpPr>
        <dsp:cNvPr id="0" name=""/>
        <dsp:cNvSpPr/>
      </dsp:nvSpPr>
      <dsp:spPr>
        <a:xfrm>
          <a:off x="566941" y="35730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C5FAA-716D-4A4E-8548-B7886A2AFD32}">
      <dsp:nvSpPr>
        <dsp:cNvPr id="0" name=""/>
        <dsp:cNvSpPr/>
      </dsp:nvSpPr>
      <dsp:spPr>
        <a:xfrm>
          <a:off x="939879" y="408668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BE982-2F14-4CBA-88A2-C699F464FBB1}">
      <dsp:nvSpPr>
        <dsp:cNvPr id="0" name=""/>
        <dsp:cNvSpPr/>
      </dsp:nvSpPr>
      <dsp:spPr>
        <a:xfrm>
          <a:off x="7535" y="2330730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Spirit</a:t>
          </a:r>
        </a:p>
      </dsp:txBody>
      <dsp:txXfrm>
        <a:off x="7535" y="2330730"/>
        <a:ext cx="2868750" cy="720000"/>
      </dsp:txXfrm>
    </dsp:sp>
    <dsp:sp modelId="{C7603CA5-6905-4073-9A6F-221404304D5D}">
      <dsp:nvSpPr>
        <dsp:cNvPr id="0" name=""/>
        <dsp:cNvSpPr/>
      </dsp:nvSpPr>
      <dsp:spPr>
        <a:xfrm>
          <a:off x="3937722" y="35730"/>
          <a:ext cx="1749937" cy="1749937"/>
        </a:xfrm>
        <a:prstGeom prst="ellipse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49150-2A46-47A9-9704-57BBF92B3481}">
      <dsp:nvSpPr>
        <dsp:cNvPr id="0" name=""/>
        <dsp:cNvSpPr/>
      </dsp:nvSpPr>
      <dsp:spPr>
        <a:xfrm>
          <a:off x="4310660" y="408668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A3C13-7AB4-42FB-B452-2BCE69FA2593}">
      <dsp:nvSpPr>
        <dsp:cNvPr id="0" name=""/>
        <dsp:cNvSpPr/>
      </dsp:nvSpPr>
      <dsp:spPr>
        <a:xfrm>
          <a:off x="3378316" y="2330730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/>
            <a:t>Soul</a:t>
          </a:r>
        </a:p>
      </dsp:txBody>
      <dsp:txXfrm>
        <a:off x="3378316" y="2330730"/>
        <a:ext cx="2868750" cy="720000"/>
      </dsp:txXfrm>
    </dsp:sp>
    <dsp:sp modelId="{E480C148-9681-4C8F-ACA1-ADEE175CFB21}">
      <dsp:nvSpPr>
        <dsp:cNvPr id="0" name=""/>
        <dsp:cNvSpPr/>
      </dsp:nvSpPr>
      <dsp:spPr>
        <a:xfrm>
          <a:off x="7308504" y="35730"/>
          <a:ext cx="1749937" cy="1749937"/>
        </a:xfrm>
        <a:prstGeom prst="ellipse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8B0DB-C003-4C50-AEBF-44B27D50A3D0}">
      <dsp:nvSpPr>
        <dsp:cNvPr id="0" name=""/>
        <dsp:cNvSpPr/>
      </dsp:nvSpPr>
      <dsp:spPr>
        <a:xfrm>
          <a:off x="7681441" y="408668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52F1D-4E45-4639-91B7-0B3B86498687}">
      <dsp:nvSpPr>
        <dsp:cNvPr id="0" name=""/>
        <dsp:cNvSpPr/>
      </dsp:nvSpPr>
      <dsp:spPr>
        <a:xfrm>
          <a:off x="6749097" y="2330730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Body</a:t>
          </a:r>
        </a:p>
      </dsp:txBody>
      <dsp:txXfrm>
        <a:off x="6749097" y="2330730"/>
        <a:ext cx="2868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28772-8D01-444D-BE3C-753BC8D733A6}">
      <dsp:nvSpPr>
        <dsp:cNvPr id="0" name=""/>
        <dsp:cNvSpPr/>
      </dsp:nvSpPr>
      <dsp:spPr>
        <a:xfrm>
          <a:off x="0" y="0"/>
          <a:ext cx="8181575" cy="9259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Soul</a:t>
          </a:r>
        </a:p>
      </dsp:txBody>
      <dsp:txXfrm>
        <a:off x="27120" y="27120"/>
        <a:ext cx="7182415" cy="871698"/>
      </dsp:txXfrm>
    </dsp:sp>
    <dsp:sp modelId="{886EC998-000A-4960-AD75-C50D18C5A9F9}">
      <dsp:nvSpPr>
        <dsp:cNvPr id="0" name=""/>
        <dsp:cNvSpPr/>
      </dsp:nvSpPr>
      <dsp:spPr>
        <a:xfrm>
          <a:off x="721903" y="1080261"/>
          <a:ext cx="8181575" cy="9259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Body</a:t>
          </a:r>
        </a:p>
      </dsp:txBody>
      <dsp:txXfrm>
        <a:off x="749023" y="1107381"/>
        <a:ext cx="6803571" cy="871698"/>
      </dsp:txXfrm>
    </dsp:sp>
    <dsp:sp modelId="{0DF76FED-5043-4739-8051-B592E61840C3}">
      <dsp:nvSpPr>
        <dsp:cNvPr id="0" name=""/>
        <dsp:cNvSpPr/>
      </dsp:nvSpPr>
      <dsp:spPr>
        <a:xfrm>
          <a:off x="1443807" y="2160522"/>
          <a:ext cx="8181575" cy="9259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Our Life</a:t>
          </a:r>
        </a:p>
      </dsp:txBody>
      <dsp:txXfrm>
        <a:off x="1470927" y="2187642"/>
        <a:ext cx="6803571" cy="871698"/>
      </dsp:txXfrm>
    </dsp:sp>
    <dsp:sp modelId="{08E53B30-841D-4FCC-8BF5-7F8CEC46AC6B}">
      <dsp:nvSpPr>
        <dsp:cNvPr id="0" name=""/>
        <dsp:cNvSpPr/>
      </dsp:nvSpPr>
      <dsp:spPr>
        <a:xfrm>
          <a:off x="7579715" y="702169"/>
          <a:ext cx="601859" cy="60185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715133" y="702169"/>
        <a:ext cx="331023" cy="452899"/>
      </dsp:txXfrm>
    </dsp:sp>
    <dsp:sp modelId="{7375E351-40A2-4F08-B711-8761A5B10935}">
      <dsp:nvSpPr>
        <dsp:cNvPr id="0" name=""/>
        <dsp:cNvSpPr/>
      </dsp:nvSpPr>
      <dsp:spPr>
        <a:xfrm>
          <a:off x="8301619" y="1776258"/>
          <a:ext cx="601859" cy="60185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437037" y="1776258"/>
        <a:ext cx="331023" cy="4528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FEC0C-2200-4EB1-8253-A48390EE3A8D}">
      <dsp:nvSpPr>
        <dsp:cNvPr id="0" name=""/>
        <dsp:cNvSpPr/>
      </dsp:nvSpPr>
      <dsp:spPr>
        <a:xfrm>
          <a:off x="603" y="862819"/>
          <a:ext cx="1766861" cy="1766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Spirit</a:t>
          </a:r>
        </a:p>
      </dsp:txBody>
      <dsp:txXfrm>
        <a:off x="259354" y="1121570"/>
        <a:ext cx="1249359" cy="1249359"/>
      </dsp:txXfrm>
    </dsp:sp>
    <dsp:sp modelId="{DCE3A3A3-B1C8-45F9-90A2-49D4B413C227}">
      <dsp:nvSpPr>
        <dsp:cNvPr id="0" name=""/>
        <dsp:cNvSpPr/>
      </dsp:nvSpPr>
      <dsp:spPr>
        <a:xfrm rot="19041445">
          <a:off x="1743634" y="1502423"/>
          <a:ext cx="5771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718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99352-6843-44B5-B466-2909497168A9}">
      <dsp:nvSpPr>
        <dsp:cNvPr id="0" name=""/>
        <dsp:cNvSpPr/>
      </dsp:nvSpPr>
      <dsp:spPr>
        <a:xfrm rot="13358555">
          <a:off x="4045679" y="1502423"/>
          <a:ext cx="5771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718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8602C-9B66-468B-821D-A3A7311308F9}">
      <dsp:nvSpPr>
        <dsp:cNvPr id="0" name=""/>
        <dsp:cNvSpPr/>
      </dsp:nvSpPr>
      <dsp:spPr>
        <a:xfrm>
          <a:off x="2244518" y="1306922"/>
          <a:ext cx="206521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F8D90-C0C8-436D-BD6A-F5280BD88AD1}">
      <dsp:nvSpPr>
        <dsp:cNvPr id="0" name=""/>
        <dsp:cNvSpPr/>
      </dsp:nvSpPr>
      <dsp:spPr>
        <a:xfrm>
          <a:off x="2451039" y="867595"/>
          <a:ext cx="1464424" cy="8786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Truth</a:t>
          </a:r>
        </a:p>
      </dsp:txBody>
      <dsp:txXfrm>
        <a:off x="2451039" y="867595"/>
        <a:ext cx="1464424" cy="878654"/>
      </dsp:txXfrm>
    </dsp:sp>
    <dsp:sp modelId="{AB0B2132-8EFB-4C06-9B80-DDABACF487D3}">
      <dsp:nvSpPr>
        <dsp:cNvPr id="0" name=""/>
        <dsp:cNvSpPr/>
      </dsp:nvSpPr>
      <dsp:spPr>
        <a:xfrm>
          <a:off x="3915463" y="1306922"/>
          <a:ext cx="206521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FE476-490C-42E5-ABF9-18E75D2F9554}">
      <dsp:nvSpPr>
        <dsp:cNvPr id="0" name=""/>
        <dsp:cNvSpPr/>
      </dsp:nvSpPr>
      <dsp:spPr>
        <a:xfrm rot="2558555">
          <a:off x="1743634" y="1990076"/>
          <a:ext cx="5771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718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EED21-E471-4867-9C66-D5753557FA4B}">
      <dsp:nvSpPr>
        <dsp:cNvPr id="0" name=""/>
        <dsp:cNvSpPr/>
      </dsp:nvSpPr>
      <dsp:spPr>
        <a:xfrm rot="8241445">
          <a:off x="4045679" y="1990076"/>
          <a:ext cx="5771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718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6F1BF-C88F-46F6-8F82-6C4E75E9E084}">
      <dsp:nvSpPr>
        <dsp:cNvPr id="0" name=""/>
        <dsp:cNvSpPr/>
      </dsp:nvSpPr>
      <dsp:spPr>
        <a:xfrm>
          <a:off x="2244518" y="2185577"/>
          <a:ext cx="206521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99E3E-8F34-455A-9687-3D813888D169}">
      <dsp:nvSpPr>
        <dsp:cNvPr id="0" name=""/>
        <dsp:cNvSpPr/>
      </dsp:nvSpPr>
      <dsp:spPr>
        <a:xfrm>
          <a:off x="2451039" y="1746250"/>
          <a:ext cx="1464424" cy="8786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Love</a:t>
          </a:r>
        </a:p>
      </dsp:txBody>
      <dsp:txXfrm>
        <a:off x="2451039" y="1746250"/>
        <a:ext cx="1464424" cy="878654"/>
      </dsp:txXfrm>
    </dsp:sp>
    <dsp:sp modelId="{A48D26EE-23DE-40DA-B8FF-A4AA102ED5E0}">
      <dsp:nvSpPr>
        <dsp:cNvPr id="0" name=""/>
        <dsp:cNvSpPr/>
      </dsp:nvSpPr>
      <dsp:spPr>
        <a:xfrm>
          <a:off x="3915463" y="2185577"/>
          <a:ext cx="206521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D65DE-1B34-4E40-A863-5E5336172FB1}">
      <dsp:nvSpPr>
        <dsp:cNvPr id="0" name=""/>
        <dsp:cNvSpPr/>
      </dsp:nvSpPr>
      <dsp:spPr>
        <a:xfrm>
          <a:off x="4599038" y="862819"/>
          <a:ext cx="1766861" cy="1766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Mind</a:t>
          </a:r>
        </a:p>
      </dsp:txBody>
      <dsp:txXfrm>
        <a:off x="4857789" y="1121570"/>
        <a:ext cx="1249359" cy="1249359"/>
      </dsp:txXfrm>
    </dsp:sp>
    <dsp:sp modelId="{2C5E6B63-1F7C-494C-8639-923612B0F5C5}">
      <dsp:nvSpPr>
        <dsp:cNvPr id="0" name=""/>
        <dsp:cNvSpPr/>
      </dsp:nvSpPr>
      <dsp:spPr>
        <a:xfrm>
          <a:off x="6365899" y="862819"/>
          <a:ext cx="1766861" cy="1766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Body</a:t>
          </a:r>
        </a:p>
      </dsp:txBody>
      <dsp:txXfrm>
        <a:off x="6624650" y="1121570"/>
        <a:ext cx="1249359" cy="1249359"/>
      </dsp:txXfrm>
    </dsp:sp>
    <dsp:sp modelId="{50616137-2A92-46A4-9352-EC6930B07018}">
      <dsp:nvSpPr>
        <dsp:cNvPr id="0" name=""/>
        <dsp:cNvSpPr/>
      </dsp:nvSpPr>
      <dsp:spPr>
        <a:xfrm>
          <a:off x="8132761" y="862819"/>
          <a:ext cx="1766861" cy="1766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Our Life</a:t>
          </a:r>
        </a:p>
      </dsp:txBody>
      <dsp:txXfrm>
        <a:off x="8391512" y="1121570"/>
        <a:ext cx="1249359" cy="1249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0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411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1665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082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932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294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0737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9F9C37B-1D36-470B-8223-D6C91242EC14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32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7C6F52A-A82B-47A2-A83A-8C4C91F2D59F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5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4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2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987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2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7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9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7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tquestions.org/women-in-ministry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D6002-63B9-4D86-B913-6892D38B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973668"/>
            <a:ext cx="4177867" cy="13916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Seek Peace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40869-E97F-4237-8BE1-81FC2AB8E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603500"/>
            <a:ext cx="4072673" cy="3416300"/>
          </a:xfrm>
        </p:spPr>
        <p:txBody>
          <a:bodyPr>
            <a:normAutofit/>
          </a:bodyPr>
          <a:lstStyle/>
          <a:p>
            <a:r>
              <a:rPr lang="en-US" dirty="0"/>
              <a:t>Search me, O God, and know my heart; test me and know my anxious thoughts.</a:t>
            </a:r>
          </a:p>
          <a:p>
            <a:endParaRPr lang="en-US" dirty="0"/>
          </a:p>
          <a:p>
            <a:r>
              <a:rPr lang="en-US" dirty="0"/>
              <a:t>Point out anything in me that offends you, and lead me along the path of everlasting life.</a:t>
            </a:r>
          </a:p>
          <a:p>
            <a:endParaRPr lang="en-US" dirty="0"/>
          </a:p>
          <a:p>
            <a:r>
              <a:rPr lang="en-US" dirty="0"/>
              <a:t>Psalm 139:23-24</a:t>
            </a:r>
          </a:p>
          <a:p>
            <a:endParaRPr lang="en-US" dirty="0"/>
          </a:p>
        </p:txBody>
      </p:sp>
      <p:pic>
        <p:nvPicPr>
          <p:cNvPr id="5" name="Picture 4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B113B551-DC92-4A9F-BF2F-521B47FA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3" r="9912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56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6431D-75FC-3AEA-0C04-CD237DC0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1241266"/>
            <a:ext cx="4089633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tx2"/>
                </a:solidFill>
              </a:rPr>
              <a:t>Are they the problem or are </a:t>
            </a:r>
            <a:r>
              <a:rPr lang="en-US" sz="5000" b="1" dirty="0">
                <a:solidFill>
                  <a:schemeClr val="tx2"/>
                </a:solidFill>
              </a:rPr>
              <a:t>YOU</a:t>
            </a:r>
            <a:r>
              <a:rPr lang="en-US" sz="5000" dirty="0">
                <a:solidFill>
                  <a:schemeClr val="tx2"/>
                </a:solidFill>
              </a:rPr>
              <a:t> the problem?</a:t>
            </a:r>
          </a:p>
        </p:txBody>
      </p:sp>
      <p:pic>
        <p:nvPicPr>
          <p:cNvPr id="5" name="Content Placeholder 4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E4015C55-8A97-F91B-F578-4CE0EB760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24" b="28924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31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7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dult man praying">
            <a:extLst>
              <a:ext uri="{FF2B5EF4-FFF2-40B4-BE49-F238E27FC236}">
                <a16:creationId xmlns:a16="http://schemas.microsoft.com/office/drawing/2014/main" id="{AAF2224D-950F-6EF4-4F88-72E86868D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ACA624-A727-78BB-24BE-D4368DEAE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Intimacy with God</a:t>
            </a:r>
          </a:p>
        </p:txBody>
      </p:sp>
    </p:spTree>
    <p:extLst>
      <p:ext uri="{BB962C8B-B14F-4D97-AF65-F5344CB8AC3E}">
        <p14:creationId xmlns:p14="http://schemas.microsoft.com/office/powerpoint/2010/main" val="42301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5180F4-83E4-6A67-EFE2-CD2B09DF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Intimacy with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51F8-7629-1E75-5E95-FF8081596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4293441"/>
            <a:ext cx="8825658" cy="1234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cap="all">
                <a:solidFill>
                  <a:schemeClr val="accent1">
                    <a:lumMod val="60000"/>
                    <a:lumOff val="40000"/>
                  </a:schemeClr>
                </a:solidFill>
              </a:rPr>
              <a:t>A measure for your relationship with God can be defined by your love and obedience to Him.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33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B19975E-F0CA-411F-A6C8-6A49474BB2BD}"/>
              </a:ext>
            </a:extLst>
          </p:cNvPr>
          <p:cNvSpPr/>
          <p:nvPr/>
        </p:nvSpPr>
        <p:spPr>
          <a:xfrm>
            <a:off x="3190767" y="2603500"/>
            <a:ext cx="4689785" cy="34162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C6F0C-126F-4E29-A203-A261819B7F3E}"/>
              </a:ext>
            </a:extLst>
          </p:cNvPr>
          <p:cNvSpPr txBox="1"/>
          <p:nvPr/>
        </p:nvSpPr>
        <p:spPr>
          <a:xfrm>
            <a:off x="8017565" y="5698435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488E6-DF5F-4B9B-A686-4B32D6E6C78E}"/>
              </a:ext>
            </a:extLst>
          </p:cNvPr>
          <p:cNvSpPr txBox="1"/>
          <p:nvPr/>
        </p:nvSpPr>
        <p:spPr>
          <a:xfrm>
            <a:off x="2014330" y="5698435"/>
            <a:ext cx="148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41734-DDD4-424D-82E6-207EFEA6EE54}"/>
              </a:ext>
            </a:extLst>
          </p:cNvPr>
          <p:cNvSpPr txBox="1"/>
          <p:nvPr/>
        </p:nvSpPr>
        <p:spPr>
          <a:xfrm>
            <a:off x="4982817" y="2111978"/>
            <a:ext cx="145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13D24B-4FDC-4868-9FA0-7AC24E825775}"/>
              </a:ext>
            </a:extLst>
          </p:cNvPr>
          <p:cNvCxnSpPr/>
          <p:nvPr/>
        </p:nvCxnSpPr>
        <p:spPr>
          <a:xfrm flipV="1">
            <a:off x="3061252" y="3803374"/>
            <a:ext cx="1258957" cy="1669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B507BB-A33B-47B7-84A3-1931029651DA}"/>
              </a:ext>
            </a:extLst>
          </p:cNvPr>
          <p:cNvCxnSpPr/>
          <p:nvPr/>
        </p:nvCxnSpPr>
        <p:spPr>
          <a:xfrm flipH="1" flipV="1">
            <a:off x="6096000" y="3101009"/>
            <a:ext cx="1921565" cy="2464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9BAD7112-AAF3-9ECB-41D4-8002BF9A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You Fall on the Intimacy Love Triangle?</a:t>
            </a:r>
          </a:p>
        </p:txBody>
      </p:sp>
    </p:spTree>
    <p:extLst>
      <p:ext uri="{BB962C8B-B14F-4D97-AF65-F5344CB8AC3E}">
        <p14:creationId xmlns:p14="http://schemas.microsoft.com/office/powerpoint/2010/main" val="242626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Yellow and orange electric plug">
            <a:extLst>
              <a:ext uri="{FF2B5EF4-FFF2-40B4-BE49-F238E27FC236}">
                <a16:creationId xmlns:a16="http://schemas.microsoft.com/office/drawing/2014/main" id="{AD8707CD-3FD4-8ACA-50A8-8B5AC1160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725" r="-1" b="17585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8F3B1-535E-C257-9407-2D06BB3F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EBEBEB"/>
                </a:solidFill>
              </a:rPr>
              <a:t>Do You Find Yourself Disconnected?</a:t>
            </a: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2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9C734-2ABC-D260-3202-9C95C081D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3" b="18083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15446-C495-0769-265F-26E73F916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289" y="1241266"/>
            <a:ext cx="6004438" cy="3483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We Have  Gotten Out of Order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934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C45A0-6DEA-8EB4-49B9-1F411822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8" y="801794"/>
            <a:ext cx="4192172" cy="52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175DF-9B35-5405-A2A6-FC81E568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604911"/>
            <a:ext cx="4853354" cy="55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81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erson holding sleeping child">
            <a:extLst>
              <a:ext uri="{FF2B5EF4-FFF2-40B4-BE49-F238E27FC236}">
                <a16:creationId xmlns:a16="http://schemas.microsoft.com/office/drawing/2014/main" id="{41D9DAE8-6497-BE57-7833-E469234F4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987" y="474132"/>
            <a:ext cx="5172356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Father smiling at son">
            <a:extLst>
              <a:ext uri="{FF2B5EF4-FFF2-40B4-BE49-F238E27FC236}">
                <a16:creationId xmlns:a16="http://schemas.microsoft.com/office/drawing/2014/main" id="{846C34C6-B2CB-EAA9-9C9E-E420AA24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681" y="473338"/>
            <a:ext cx="4810653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7DEAB-564A-0B4E-E558-5C78ED68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What’s Really Going On?</a:t>
            </a:r>
          </a:p>
        </p:txBody>
      </p:sp>
    </p:spTree>
    <p:extLst>
      <p:ext uri="{BB962C8B-B14F-4D97-AF65-F5344CB8AC3E}">
        <p14:creationId xmlns:p14="http://schemas.microsoft.com/office/powerpoint/2010/main" val="3327572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D5DFA-25E9-B14C-7DE5-7C4A4AC4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</a:rPr>
              <a:t>A Wounded Woman</a:t>
            </a:r>
          </a:p>
        </p:txBody>
      </p:sp>
      <p:pic>
        <p:nvPicPr>
          <p:cNvPr id="5" name="Picture 4" descr="Person facing brick wall">
            <a:extLst>
              <a:ext uri="{FF2B5EF4-FFF2-40B4-BE49-F238E27FC236}">
                <a16:creationId xmlns:a16="http://schemas.microsoft.com/office/drawing/2014/main" id="{90ABD273-B55A-AEFB-D44F-5D7CA5802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45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EE77-2AB6-23A4-1799-AA563F977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1828800"/>
            <a:ext cx="3133726" cy="44031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Victim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Powerless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Weakness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Manipulation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Withholding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Neediness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Co-Dependency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Over Sensitivity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Over Emotional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5831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2731-C0A0-743E-75BB-912D01F5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66377-EF91-FDBA-BCC8-0EEC8B1F4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https://www.gotquestions.org/women-in-ministry</a:t>
            </a:r>
            <a:r>
              <a:rPr lang="en-US">
                <a:hlinkClick r:id="rId2"/>
              </a:rPr>
              <a:t>.html</a:t>
            </a:r>
            <a:endParaRPr lang="en-US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6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D5DFA-25E9-B14C-7DE5-7C4A4AC4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</a:rPr>
              <a:t>A Wounded Man</a:t>
            </a:r>
          </a:p>
        </p:txBody>
      </p:sp>
      <p:pic>
        <p:nvPicPr>
          <p:cNvPr id="5" name="Picture 4" descr="Person checking the window">
            <a:extLst>
              <a:ext uri="{FF2B5EF4-FFF2-40B4-BE49-F238E27FC236}">
                <a16:creationId xmlns:a16="http://schemas.microsoft.com/office/drawing/2014/main" id="{97CDABA8-89BE-DDC7-28C6-3BACC6E72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 r="1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EE77-2AB6-23A4-1799-AA563F977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1828800"/>
            <a:ext cx="3133726" cy="44031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Perpetrator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Abuse of Power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Dominance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Aggression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Control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Competitive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Confrontational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Criticism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Avoidance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Unsupportive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Unstable</a:t>
            </a: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493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52DA8-B1DC-FAC0-1D42-F458566ED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4" y="-794"/>
            <a:ext cx="6297636" cy="4134644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9C9D07-B88C-D9DC-4746-2E88062B4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-794"/>
            <a:ext cx="5536946" cy="4134644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24E46-5CD9-C2A5-4A8A-5A53F69B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Man is the Seed</a:t>
            </a:r>
          </a:p>
        </p:txBody>
      </p:sp>
    </p:spTree>
    <p:extLst>
      <p:ext uri="{BB962C8B-B14F-4D97-AF65-F5344CB8AC3E}">
        <p14:creationId xmlns:p14="http://schemas.microsoft.com/office/powerpoint/2010/main" val="3385810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5E66-2C7A-6197-492D-1E510A07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Woman Multiplies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DD6791-39B6-0561-EA22-8AFF635DC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98"/>
          <a:stretch/>
        </p:blipFill>
        <p:spPr>
          <a:xfrm>
            <a:off x="1493934" y="2307103"/>
            <a:ext cx="8761413" cy="455089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719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47674-7437-0EED-A66F-A3A4CF33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7:3-5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68FDC-3901-3BE6-6C05-4952FF2DD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“Why do you look at the speck of sawdust in your brother’s eye and pay no attention to the plank in your own eye? </a:t>
            </a:r>
          </a:p>
          <a:p>
            <a:r>
              <a:rPr lang="en-US" dirty="0"/>
              <a:t>4 How can you say to your brother, ‘Let me take the speck out of your eye,’ when all the time there is a plank in your own eye? </a:t>
            </a:r>
          </a:p>
          <a:p>
            <a:r>
              <a:rPr lang="en-US" dirty="0"/>
              <a:t>5 You hypocrite, first take the plank out of your own eye, and then you will see clearly to remove the speck from your brother’s eye.</a:t>
            </a:r>
          </a:p>
        </p:txBody>
      </p:sp>
    </p:spTree>
    <p:extLst>
      <p:ext uri="{BB962C8B-B14F-4D97-AF65-F5344CB8AC3E}">
        <p14:creationId xmlns:p14="http://schemas.microsoft.com/office/powerpoint/2010/main" val="3442673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7B8D-B344-A62B-97F1-CA2CE866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195341"/>
            <a:ext cx="8761413" cy="706964"/>
          </a:xfrm>
        </p:spPr>
        <p:txBody>
          <a:bodyPr/>
          <a:lstStyle/>
          <a:p>
            <a:r>
              <a:rPr lang="en-US" dirty="0"/>
              <a:t>From Selfish to Selflessness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E552-FA99-C908-7F51-93A84893C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538282" cy="4005118"/>
          </a:xfrm>
        </p:spPr>
        <p:txBody>
          <a:bodyPr>
            <a:normAutofit/>
          </a:bodyPr>
          <a:lstStyle/>
          <a:p>
            <a:r>
              <a:rPr lang="en-US" dirty="0"/>
              <a:t>Let each of you look not only to his own interests, but also to the interests of others. –</a:t>
            </a:r>
            <a:r>
              <a:rPr lang="en-US" b="1" dirty="0"/>
              <a:t>Philippians 2:4</a:t>
            </a:r>
          </a:p>
          <a:p>
            <a:r>
              <a:rPr lang="en-US" dirty="0"/>
              <a:t>For people will be lovers of self, lovers of money, proud, arrogant, abusive, disobedient to their parents, ungrateful, unholy, heartless, unappeasable, slanderous, without self-control, brutal, not loving good, treacherous, reckless, swollen with conceit, lovers of pleasure rather than lovers of God, -</a:t>
            </a:r>
            <a:r>
              <a:rPr lang="en-US" b="1" dirty="0"/>
              <a:t>2 Timothy 3:2-4</a:t>
            </a:r>
          </a:p>
          <a:p>
            <a:r>
              <a:rPr lang="en-US" dirty="0"/>
              <a:t>But if anyone has the world's goods and sees his brother in need, yet closes his heart against him, how does God's love abide in him? -</a:t>
            </a:r>
            <a:r>
              <a:rPr lang="en-US" b="1" dirty="0"/>
              <a:t>1 John 3:17</a:t>
            </a:r>
          </a:p>
          <a:p>
            <a:r>
              <a:rPr lang="en-US" dirty="0"/>
              <a:t>For where jealousy and selfish ambition exist, there will be disorder and every vile practice</a:t>
            </a:r>
            <a:r>
              <a:rPr lang="en-US" b="1" dirty="0"/>
              <a:t>. -James 3:16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12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CFC3F-285A-85BC-B24E-3933FA19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I Am Working Through My…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BE998ED-C231-4429-4589-9D68E383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69" y="211016"/>
            <a:ext cx="6451878" cy="645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43ABBF-658A-4A52-7EA3-360E8F67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EBEBEB"/>
                </a:solidFill>
              </a:rPr>
              <a:t>How We Communicate Matters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5FB692-78CA-D42E-39B2-643650DF0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20225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564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DA8C-7392-F213-66A3-EDA5707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We are Human!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5C9474A-5A23-AFDA-2AFA-D942F52F2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432818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12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3C7E-6B8B-EB2C-2D44-D18B8457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We Have a Problem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C123065-D881-DFC9-D7A8-4C5174715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373100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45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859-2CFD-C2D4-83EC-784D43C5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Walk in the Spirit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E6A515-EDC7-BE42-BCBB-A7F0FFF7F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726698"/>
              </p:ext>
            </p:extLst>
          </p:nvPr>
        </p:nvGraphicFramePr>
        <p:xfrm>
          <a:off x="1155700" y="2603500"/>
          <a:ext cx="9900227" cy="349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42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11735-0153-3D30-2AE8-004B0DDC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277653"/>
            <a:ext cx="3020133" cy="3117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Feed the Spirit…</a:t>
            </a:r>
            <a:b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Starve the Flesh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E4F249-AC71-406E-8410-03E1C8809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62" y="1113062"/>
            <a:ext cx="6470908" cy="4628759"/>
          </a:xfrm>
          <a:prstGeom prst="rect">
            <a:avLst/>
          </a:prstGeom>
          <a:solidFill>
            <a:srgbClr val="FFFFFE"/>
          </a:solidFill>
          <a:ln w="158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usiness woman hand on head">
            <a:extLst>
              <a:ext uri="{FF2B5EF4-FFF2-40B4-BE49-F238E27FC236}">
                <a16:creationId xmlns:a16="http://schemas.microsoft.com/office/drawing/2014/main" id="{203072B5-09EE-9C07-A4A6-81B6DA0C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53" y="1254992"/>
            <a:ext cx="1655336" cy="429957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Content Placeholder 4" descr="Businessman cheering one hand">
            <a:extLst>
              <a:ext uri="{FF2B5EF4-FFF2-40B4-BE49-F238E27FC236}">
                <a16:creationId xmlns:a16="http://schemas.microsoft.com/office/drawing/2014/main" id="{5F8DFB29-EFF8-9CC6-B3CE-56FE75ABC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9957" y="1272577"/>
            <a:ext cx="1687583" cy="4299576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23113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D22E9E-F49A-48D7-A74F-66A48516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The Biggest Challenge…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3FDBE-B458-43CD-8933-A48503AA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4293441"/>
            <a:ext cx="8825658" cy="12341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6000" cap="al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Disobedience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93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4" descr="Magnifying glass and question mark">
            <a:extLst>
              <a:ext uri="{FF2B5EF4-FFF2-40B4-BE49-F238E27FC236}">
                <a16:creationId xmlns:a16="http://schemas.microsoft.com/office/drawing/2014/main" id="{998C3976-D341-E63F-DAF1-8F0683B77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52" r="-1" b="10043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422CB-4D62-6B8E-6032-DBCBD935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dirty="0">
                <a:solidFill>
                  <a:srgbClr val="EBEBEB"/>
                </a:solidFill>
              </a:rPr>
              <a:t>Do You Find This To Be A Challenge?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8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1244</TotalTime>
  <Words>462</Words>
  <Application>Microsoft Office PowerPoint</Application>
  <PresentationFormat>Widescreen</PresentationFormat>
  <Paragraphs>84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 Boardroom</vt:lpstr>
      <vt:lpstr>Seek Peace</vt:lpstr>
      <vt:lpstr>PowerPoint Presentation</vt:lpstr>
      <vt:lpstr>How We Communicate Matters</vt:lpstr>
      <vt:lpstr>We are Human!</vt:lpstr>
      <vt:lpstr>We Have a Problem</vt:lpstr>
      <vt:lpstr>How to Walk in the Spirit</vt:lpstr>
      <vt:lpstr>Feed the Spirit… Starve the Flesh</vt:lpstr>
      <vt:lpstr>The Biggest Challenge…</vt:lpstr>
      <vt:lpstr>Do You Find This To Be A Challenge?</vt:lpstr>
      <vt:lpstr>Are they the problem or are YOU the problem?</vt:lpstr>
      <vt:lpstr>Intimacy with God</vt:lpstr>
      <vt:lpstr>Intimacy with God</vt:lpstr>
      <vt:lpstr>Where Do You Fall on the Intimacy Love Triangle?</vt:lpstr>
      <vt:lpstr>Do You Find Yourself Disconnected?</vt:lpstr>
      <vt:lpstr>We Have  Gotten Out of Order</vt:lpstr>
      <vt:lpstr>PowerPoint Presentation</vt:lpstr>
      <vt:lpstr>PowerPoint Presentation</vt:lpstr>
      <vt:lpstr>What’s Really Going On?</vt:lpstr>
      <vt:lpstr>A Wounded Woman</vt:lpstr>
      <vt:lpstr>A Wounded Man</vt:lpstr>
      <vt:lpstr>Man is the Seed</vt:lpstr>
      <vt:lpstr>Woman Multiplies</vt:lpstr>
      <vt:lpstr>Matthew 7:3-5</vt:lpstr>
      <vt:lpstr>From Selfish to Selflessness</vt:lpstr>
      <vt:lpstr>I Am Working Through My…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Couples marriage retreat 2019</dc:title>
  <dc:creator>Yolanda Jackson</dc:creator>
  <cp:lastModifiedBy>Yolanda Jackson</cp:lastModifiedBy>
  <cp:revision>10</cp:revision>
  <dcterms:created xsi:type="dcterms:W3CDTF">2019-10-18T22:26:14Z</dcterms:created>
  <dcterms:modified xsi:type="dcterms:W3CDTF">2022-10-24T21:58:02Z</dcterms:modified>
</cp:coreProperties>
</file>