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8" r:id="rId3"/>
    <p:sldId id="314" r:id="rId4"/>
    <p:sldId id="315" r:id="rId5"/>
    <p:sldId id="316" r:id="rId6"/>
    <p:sldId id="317" r:id="rId7"/>
    <p:sldId id="318" r:id="rId8"/>
    <p:sldId id="320" r:id="rId9"/>
    <p:sldId id="319" r:id="rId10"/>
    <p:sldId id="321" r:id="rId11"/>
    <p:sldId id="322" r:id="rId12"/>
    <p:sldId id="323" r:id="rId13"/>
    <p:sldId id="324" r:id="rId14"/>
    <p:sldId id="32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2114F9-F436-45DB-99EB-6C513E79FE4E}" v="1" dt="2022-08-29T21:10:24.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44" autoAdjust="0"/>
    <p:restoredTop sz="94660"/>
  </p:normalViewPr>
  <p:slideViewPr>
    <p:cSldViewPr snapToGrid="0">
      <p:cViewPr varScale="1">
        <p:scale>
          <a:sx n="69" d="100"/>
          <a:sy n="69"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landa Jackson" userId="6ad79f89718f1441" providerId="LiveId" clId="{622114F9-F436-45DB-99EB-6C513E79FE4E}"/>
    <pc:docChg chg="undo custSel addSld delSld modSld sldOrd">
      <pc:chgData name="Yolanda Jackson" userId="6ad79f89718f1441" providerId="LiveId" clId="{622114F9-F436-45DB-99EB-6C513E79FE4E}" dt="2022-08-29T21:10:53.813" v="1051" actId="20577"/>
      <pc:docMkLst>
        <pc:docMk/>
      </pc:docMkLst>
      <pc:sldChg chg="modSp mod">
        <pc:chgData name="Yolanda Jackson" userId="6ad79f89718f1441" providerId="LiveId" clId="{622114F9-F436-45DB-99EB-6C513E79FE4E}" dt="2022-08-29T19:33:03.126" v="1" actId="20577"/>
        <pc:sldMkLst>
          <pc:docMk/>
          <pc:sldMk cId="2988872637" sldId="256"/>
        </pc:sldMkLst>
        <pc:spChg chg="mod">
          <ac:chgData name="Yolanda Jackson" userId="6ad79f89718f1441" providerId="LiveId" clId="{622114F9-F436-45DB-99EB-6C513E79FE4E}" dt="2022-08-29T19:33:03.126" v="1" actId="20577"/>
          <ac:spMkLst>
            <pc:docMk/>
            <pc:sldMk cId="2988872637" sldId="256"/>
            <ac:spMk id="3" creationId="{5D546B76-AA6B-4024-B2D2-BB02E164EE17}"/>
          </ac:spMkLst>
        </pc:spChg>
      </pc:sldChg>
      <pc:sldChg chg="del">
        <pc:chgData name="Yolanda Jackson" userId="6ad79f89718f1441" providerId="LiveId" clId="{622114F9-F436-45DB-99EB-6C513E79FE4E}" dt="2022-08-29T19:33:40.289" v="8" actId="2696"/>
        <pc:sldMkLst>
          <pc:docMk/>
          <pc:sldMk cId="4029834007" sldId="262"/>
        </pc:sldMkLst>
      </pc:sldChg>
      <pc:sldChg chg="del">
        <pc:chgData name="Yolanda Jackson" userId="6ad79f89718f1441" providerId="LiveId" clId="{622114F9-F436-45DB-99EB-6C513E79FE4E}" dt="2022-08-29T19:33:40.289" v="8" actId="2696"/>
        <pc:sldMkLst>
          <pc:docMk/>
          <pc:sldMk cId="3572463885" sldId="263"/>
        </pc:sldMkLst>
      </pc:sldChg>
      <pc:sldChg chg="del">
        <pc:chgData name="Yolanda Jackson" userId="6ad79f89718f1441" providerId="LiveId" clId="{622114F9-F436-45DB-99EB-6C513E79FE4E}" dt="2022-08-29T19:33:18.669" v="4" actId="2696"/>
        <pc:sldMkLst>
          <pc:docMk/>
          <pc:sldMk cId="1273478120" sldId="269"/>
        </pc:sldMkLst>
      </pc:sldChg>
      <pc:sldChg chg="del">
        <pc:chgData name="Yolanda Jackson" userId="6ad79f89718f1441" providerId="LiveId" clId="{622114F9-F436-45DB-99EB-6C513E79FE4E}" dt="2022-08-29T19:33:40.289" v="8" actId="2696"/>
        <pc:sldMkLst>
          <pc:docMk/>
          <pc:sldMk cId="985475231" sldId="276"/>
        </pc:sldMkLst>
      </pc:sldChg>
      <pc:sldChg chg="del">
        <pc:chgData name="Yolanda Jackson" userId="6ad79f89718f1441" providerId="LiveId" clId="{622114F9-F436-45DB-99EB-6C513E79FE4E}" dt="2022-08-29T20:30:56.763" v="672" actId="2696"/>
        <pc:sldMkLst>
          <pc:docMk/>
          <pc:sldMk cId="1369453174" sldId="278"/>
        </pc:sldMkLst>
      </pc:sldChg>
      <pc:sldChg chg="del">
        <pc:chgData name="Yolanda Jackson" userId="6ad79f89718f1441" providerId="LiveId" clId="{622114F9-F436-45DB-99EB-6C513E79FE4E}" dt="2022-08-29T19:33:23.699" v="6" actId="2696"/>
        <pc:sldMkLst>
          <pc:docMk/>
          <pc:sldMk cId="1426090117" sldId="302"/>
        </pc:sldMkLst>
      </pc:sldChg>
      <pc:sldChg chg="del">
        <pc:chgData name="Yolanda Jackson" userId="6ad79f89718f1441" providerId="LiveId" clId="{622114F9-F436-45DB-99EB-6C513E79FE4E}" dt="2022-08-29T19:33:21.293" v="5" actId="2696"/>
        <pc:sldMkLst>
          <pc:docMk/>
          <pc:sldMk cId="1636012256" sldId="303"/>
        </pc:sldMkLst>
      </pc:sldChg>
      <pc:sldChg chg="del">
        <pc:chgData name="Yolanda Jackson" userId="6ad79f89718f1441" providerId="LiveId" clId="{622114F9-F436-45DB-99EB-6C513E79FE4E}" dt="2022-08-29T19:33:27.026" v="7" actId="2696"/>
        <pc:sldMkLst>
          <pc:docMk/>
          <pc:sldMk cId="3921363116" sldId="304"/>
        </pc:sldMkLst>
      </pc:sldChg>
      <pc:sldChg chg="del">
        <pc:chgData name="Yolanda Jackson" userId="6ad79f89718f1441" providerId="LiveId" clId="{622114F9-F436-45DB-99EB-6C513E79FE4E}" dt="2022-08-29T19:33:14.264" v="3" actId="2696"/>
        <pc:sldMkLst>
          <pc:docMk/>
          <pc:sldMk cId="3527181101" sldId="305"/>
        </pc:sldMkLst>
      </pc:sldChg>
      <pc:sldChg chg="del">
        <pc:chgData name="Yolanda Jackson" userId="6ad79f89718f1441" providerId="LiveId" clId="{622114F9-F436-45DB-99EB-6C513E79FE4E}" dt="2022-08-29T19:33:11.124" v="2" actId="2696"/>
        <pc:sldMkLst>
          <pc:docMk/>
          <pc:sldMk cId="1215576824" sldId="306"/>
        </pc:sldMkLst>
      </pc:sldChg>
      <pc:sldChg chg="del">
        <pc:chgData name="Yolanda Jackson" userId="6ad79f89718f1441" providerId="LiveId" clId="{622114F9-F436-45DB-99EB-6C513E79FE4E}" dt="2022-08-29T19:33:40.289" v="8" actId="2696"/>
        <pc:sldMkLst>
          <pc:docMk/>
          <pc:sldMk cId="565493577" sldId="307"/>
        </pc:sldMkLst>
      </pc:sldChg>
      <pc:sldChg chg="modSp mod">
        <pc:chgData name="Yolanda Jackson" userId="6ad79f89718f1441" providerId="LiveId" clId="{622114F9-F436-45DB-99EB-6C513E79FE4E}" dt="2022-08-29T20:00:21.792" v="498" actId="113"/>
        <pc:sldMkLst>
          <pc:docMk/>
          <pc:sldMk cId="3649865168" sldId="308"/>
        </pc:sldMkLst>
        <pc:spChg chg="mod">
          <ac:chgData name="Yolanda Jackson" userId="6ad79f89718f1441" providerId="LiveId" clId="{622114F9-F436-45DB-99EB-6C513E79FE4E}" dt="2022-08-29T19:41:27.102" v="90" actId="1076"/>
          <ac:spMkLst>
            <pc:docMk/>
            <pc:sldMk cId="3649865168" sldId="308"/>
            <ac:spMk id="2" creationId="{5D1EE3F9-F74C-7F45-B8FD-2B3A1E60BDF5}"/>
          </ac:spMkLst>
        </pc:spChg>
        <pc:spChg chg="mod">
          <ac:chgData name="Yolanda Jackson" userId="6ad79f89718f1441" providerId="LiveId" clId="{622114F9-F436-45DB-99EB-6C513E79FE4E}" dt="2022-08-29T20:00:21.792" v="498" actId="113"/>
          <ac:spMkLst>
            <pc:docMk/>
            <pc:sldMk cId="3649865168" sldId="308"/>
            <ac:spMk id="3" creationId="{67D52BAD-F06C-5B05-79B1-8B8EBDBA56F4}"/>
          </ac:spMkLst>
        </pc:spChg>
      </pc:sldChg>
      <pc:sldChg chg="del">
        <pc:chgData name="Yolanda Jackson" userId="6ad79f89718f1441" providerId="LiveId" clId="{622114F9-F436-45DB-99EB-6C513E79FE4E}" dt="2022-08-29T20:31:00.683" v="674" actId="2696"/>
        <pc:sldMkLst>
          <pc:docMk/>
          <pc:sldMk cId="2766370113" sldId="309"/>
        </pc:sldMkLst>
      </pc:sldChg>
      <pc:sldChg chg="del">
        <pc:chgData name="Yolanda Jackson" userId="6ad79f89718f1441" providerId="LiveId" clId="{622114F9-F436-45DB-99EB-6C513E79FE4E}" dt="2022-08-29T20:31:06.613" v="676" actId="2696"/>
        <pc:sldMkLst>
          <pc:docMk/>
          <pc:sldMk cId="820608166" sldId="310"/>
        </pc:sldMkLst>
      </pc:sldChg>
      <pc:sldChg chg="del">
        <pc:chgData name="Yolanda Jackson" userId="6ad79f89718f1441" providerId="LiveId" clId="{622114F9-F436-45DB-99EB-6C513E79FE4E}" dt="2022-08-29T20:31:03.594" v="675" actId="2696"/>
        <pc:sldMkLst>
          <pc:docMk/>
          <pc:sldMk cId="3511560926" sldId="311"/>
        </pc:sldMkLst>
      </pc:sldChg>
      <pc:sldChg chg="del">
        <pc:chgData name="Yolanda Jackson" userId="6ad79f89718f1441" providerId="LiveId" clId="{622114F9-F436-45DB-99EB-6C513E79FE4E}" dt="2022-08-29T20:31:25.341" v="677" actId="2696"/>
        <pc:sldMkLst>
          <pc:docMk/>
          <pc:sldMk cId="1604430202" sldId="312"/>
        </pc:sldMkLst>
      </pc:sldChg>
      <pc:sldChg chg="del">
        <pc:chgData name="Yolanda Jackson" userId="6ad79f89718f1441" providerId="LiveId" clId="{622114F9-F436-45DB-99EB-6C513E79FE4E}" dt="2022-08-29T20:30:58.449" v="673" actId="2696"/>
        <pc:sldMkLst>
          <pc:docMk/>
          <pc:sldMk cId="1875340341" sldId="313"/>
        </pc:sldMkLst>
      </pc:sldChg>
      <pc:sldChg chg="modSp add mod">
        <pc:chgData name="Yolanda Jackson" userId="6ad79f89718f1441" providerId="LiveId" clId="{622114F9-F436-45DB-99EB-6C513E79FE4E}" dt="2022-08-29T20:00:27.977" v="501" actId="6549"/>
        <pc:sldMkLst>
          <pc:docMk/>
          <pc:sldMk cId="3021714179" sldId="314"/>
        </pc:sldMkLst>
        <pc:spChg chg="mod">
          <ac:chgData name="Yolanda Jackson" userId="6ad79f89718f1441" providerId="LiveId" clId="{622114F9-F436-45DB-99EB-6C513E79FE4E}" dt="2022-08-29T20:00:27.977" v="501" actId="6549"/>
          <ac:spMkLst>
            <pc:docMk/>
            <pc:sldMk cId="3021714179" sldId="314"/>
            <ac:spMk id="3" creationId="{67D52BAD-F06C-5B05-79B1-8B8EBDBA56F4}"/>
          </ac:spMkLst>
        </pc:spChg>
      </pc:sldChg>
      <pc:sldChg chg="modSp add mod">
        <pc:chgData name="Yolanda Jackson" userId="6ad79f89718f1441" providerId="LiveId" clId="{622114F9-F436-45DB-99EB-6C513E79FE4E}" dt="2022-08-29T19:46:48.076" v="171" actId="20577"/>
        <pc:sldMkLst>
          <pc:docMk/>
          <pc:sldMk cId="2816176087" sldId="315"/>
        </pc:sldMkLst>
        <pc:spChg chg="mod">
          <ac:chgData name="Yolanda Jackson" userId="6ad79f89718f1441" providerId="LiveId" clId="{622114F9-F436-45DB-99EB-6C513E79FE4E}" dt="2022-08-29T19:46:48.076" v="171" actId="20577"/>
          <ac:spMkLst>
            <pc:docMk/>
            <pc:sldMk cId="2816176087" sldId="315"/>
            <ac:spMk id="3" creationId="{67D52BAD-F06C-5B05-79B1-8B8EBDBA56F4}"/>
          </ac:spMkLst>
        </pc:spChg>
      </pc:sldChg>
      <pc:sldChg chg="modSp add mod">
        <pc:chgData name="Yolanda Jackson" userId="6ad79f89718f1441" providerId="LiveId" clId="{622114F9-F436-45DB-99EB-6C513E79FE4E}" dt="2022-08-29T19:48:07.746" v="198" actId="20577"/>
        <pc:sldMkLst>
          <pc:docMk/>
          <pc:sldMk cId="2699313516" sldId="316"/>
        </pc:sldMkLst>
        <pc:spChg chg="mod">
          <ac:chgData name="Yolanda Jackson" userId="6ad79f89718f1441" providerId="LiveId" clId="{622114F9-F436-45DB-99EB-6C513E79FE4E}" dt="2022-08-29T19:48:07.746" v="198" actId="20577"/>
          <ac:spMkLst>
            <pc:docMk/>
            <pc:sldMk cId="2699313516" sldId="316"/>
            <ac:spMk id="3" creationId="{67D52BAD-F06C-5B05-79B1-8B8EBDBA56F4}"/>
          </ac:spMkLst>
        </pc:spChg>
      </pc:sldChg>
      <pc:sldChg chg="add">
        <pc:chgData name="Yolanda Jackson" userId="6ad79f89718f1441" providerId="LiveId" clId="{622114F9-F436-45DB-99EB-6C513E79FE4E}" dt="2022-08-29T19:48:12.447" v="199" actId="2890"/>
        <pc:sldMkLst>
          <pc:docMk/>
          <pc:sldMk cId="1463492463" sldId="317"/>
        </pc:sldMkLst>
      </pc:sldChg>
      <pc:sldChg chg="modSp add mod">
        <pc:chgData name="Yolanda Jackson" userId="6ad79f89718f1441" providerId="LiveId" clId="{622114F9-F436-45DB-99EB-6C513E79FE4E}" dt="2022-08-29T19:53:46.847" v="267" actId="113"/>
        <pc:sldMkLst>
          <pc:docMk/>
          <pc:sldMk cId="2875874030" sldId="318"/>
        </pc:sldMkLst>
        <pc:spChg chg="mod">
          <ac:chgData name="Yolanda Jackson" userId="6ad79f89718f1441" providerId="LiveId" clId="{622114F9-F436-45DB-99EB-6C513E79FE4E}" dt="2022-08-29T19:53:46.847" v="267" actId="113"/>
          <ac:spMkLst>
            <pc:docMk/>
            <pc:sldMk cId="2875874030" sldId="318"/>
            <ac:spMk id="3" creationId="{67D52BAD-F06C-5B05-79B1-8B8EBDBA56F4}"/>
          </ac:spMkLst>
        </pc:spChg>
      </pc:sldChg>
      <pc:sldChg chg="modSp add mod">
        <pc:chgData name="Yolanda Jackson" userId="6ad79f89718f1441" providerId="LiveId" clId="{622114F9-F436-45DB-99EB-6C513E79FE4E}" dt="2022-08-29T20:25:58.149" v="631" actId="20577"/>
        <pc:sldMkLst>
          <pc:docMk/>
          <pc:sldMk cId="2050342004" sldId="319"/>
        </pc:sldMkLst>
        <pc:spChg chg="mod">
          <ac:chgData name="Yolanda Jackson" userId="6ad79f89718f1441" providerId="LiveId" clId="{622114F9-F436-45DB-99EB-6C513E79FE4E}" dt="2022-08-29T20:24:51.301" v="606" actId="14100"/>
          <ac:spMkLst>
            <pc:docMk/>
            <pc:sldMk cId="2050342004" sldId="319"/>
            <ac:spMk id="2" creationId="{5D1EE3F9-F74C-7F45-B8FD-2B3A1E60BDF5}"/>
          </ac:spMkLst>
        </pc:spChg>
        <pc:spChg chg="mod">
          <ac:chgData name="Yolanda Jackson" userId="6ad79f89718f1441" providerId="LiveId" clId="{622114F9-F436-45DB-99EB-6C513E79FE4E}" dt="2022-08-29T20:25:58.149" v="631" actId="20577"/>
          <ac:spMkLst>
            <pc:docMk/>
            <pc:sldMk cId="2050342004" sldId="319"/>
            <ac:spMk id="3" creationId="{67D52BAD-F06C-5B05-79B1-8B8EBDBA56F4}"/>
          </ac:spMkLst>
        </pc:spChg>
      </pc:sldChg>
      <pc:sldChg chg="add ord">
        <pc:chgData name="Yolanda Jackson" userId="6ad79f89718f1441" providerId="LiveId" clId="{622114F9-F436-45DB-99EB-6C513E79FE4E}" dt="2022-08-29T20:11:36.227" v="504"/>
        <pc:sldMkLst>
          <pc:docMk/>
          <pc:sldMk cId="933019093" sldId="320"/>
        </pc:sldMkLst>
      </pc:sldChg>
      <pc:sldChg chg="modSp add mod">
        <pc:chgData name="Yolanda Jackson" userId="6ad79f89718f1441" providerId="LiveId" clId="{622114F9-F436-45DB-99EB-6C513E79FE4E}" dt="2022-08-29T20:27:47.797" v="671" actId="113"/>
        <pc:sldMkLst>
          <pc:docMk/>
          <pc:sldMk cId="993327043" sldId="321"/>
        </pc:sldMkLst>
        <pc:spChg chg="mod">
          <ac:chgData name="Yolanda Jackson" userId="6ad79f89718f1441" providerId="LiveId" clId="{622114F9-F436-45DB-99EB-6C513E79FE4E}" dt="2022-08-29T20:27:47.797" v="671" actId="113"/>
          <ac:spMkLst>
            <pc:docMk/>
            <pc:sldMk cId="993327043" sldId="321"/>
            <ac:spMk id="3" creationId="{67D52BAD-F06C-5B05-79B1-8B8EBDBA56F4}"/>
          </ac:spMkLst>
        </pc:spChg>
      </pc:sldChg>
      <pc:sldChg chg="modSp new mod">
        <pc:chgData name="Yolanda Jackson" userId="6ad79f89718f1441" providerId="LiveId" clId="{622114F9-F436-45DB-99EB-6C513E79FE4E}" dt="2022-08-29T20:39:28.029" v="885" actId="113"/>
        <pc:sldMkLst>
          <pc:docMk/>
          <pc:sldMk cId="2174767414" sldId="322"/>
        </pc:sldMkLst>
        <pc:spChg chg="mod">
          <ac:chgData name="Yolanda Jackson" userId="6ad79f89718f1441" providerId="LiveId" clId="{622114F9-F436-45DB-99EB-6C513E79FE4E}" dt="2022-08-29T20:33:40.146" v="718" actId="20577"/>
          <ac:spMkLst>
            <pc:docMk/>
            <pc:sldMk cId="2174767414" sldId="322"/>
            <ac:spMk id="2" creationId="{1943DA20-7503-575D-D491-335E61B4D727}"/>
          </ac:spMkLst>
        </pc:spChg>
        <pc:spChg chg="mod">
          <ac:chgData name="Yolanda Jackson" userId="6ad79f89718f1441" providerId="LiveId" clId="{622114F9-F436-45DB-99EB-6C513E79FE4E}" dt="2022-08-29T20:39:28.029" v="885" actId="113"/>
          <ac:spMkLst>
            <pc:docMk/>
            <pc:sldMk cId="2174767414" sldId="322"/>
            <ac:spMk id="3" creationId="{B656CAC9-04BA-9FCE-8BE0-6FA98CD9CC79}"/>
          </ac:spMkLst>
        </pc:spChg>
      </pc:sldChg>
      <pc:sldChg chg="modSp add mod">
        <pc:chgData name="Yolanda Jackson" userId="6ad79f89718f1441" providerId="LiveId" clId="{622114F9-F436-45DB-99EB-6C513E79FE4E}" dt="2022-08-29T20:42:33.420" v="917" actId="113"/>
        <pc:sldMkLst>
          <pc:docMk/>
          <pc:sldMk cId="525782547" sldId="323"/>
        </pc:sldMkLst>
        <pc:spChg chg="mod">
          <ac:chgData name="Yolanda Jackson" userId="6ad79f89718f1441" providerId="LiveId" clId="{622114F9-F436-45DB-99EB-6C513E79FE4E}" dt="2022-08-29T20:42:33.420" v="917" actId="113"/>
          <ac:spMkLst>
            <pc:docMk/>
            <pc:sldMk cId="525782547" sldId="323"/>
            <ac:spMk id="3" creationId="{B656CAC9-04BA-9FCE-8BE0-6FA98CD9CC79}"/>
          </ac:spMkLst>
        </pc:spChg>
      </pc:sldChg>
      <pc:sldChg chg="modSp add mod">
        <pc:chgData name="Yolanda Jackson" userId="6ad79f89718f1441" providerId="LiveId" clId="{622114F9-F436-45DB-99EB-6C513E79FE4E}" dt="2022-08-29T21:09:00.569" v="961" actId="113"/>
        <pc:sldMkLst>
          <pc:docMk/>
          <pc:sldMk cId="321132808" sldId="324"/>
        </pc:sldMkLst>
        <pc:spChg chg="mod">
          <ac:chgData name="Yolanda Jackson" userId="6ad79f89718f1441" providerId="LiveId" clId="{622114F9-F436-45DB-99EB-6C513E79FE4E}" dt="2022-08-29T21:09:00.569" v="961" actId="113"/>
          <ac:spMkLst>
            <pc:docMk/>
            <pc:sldMk cId="321132808" sldId="324"/>
            <ac:spMk id="3" creationId="{B656CAC9-04BA-9FCE-8BE0-6FA98CD9CC79}"/>
          </ac:spMkLst>
        </pc:spChg>
      </pc:sldChg>
      <pc:sldChg chg="modSp new mod">
        <pc:chgData name="Yolanda Jackson" userId="6ad79f89718f1441" providerId="LiveId" clId="{622114F9-F436-45DB-99EB-6C513E79FE4E}" dt="2022-08-29T21:10:53.813" v="1051" actId="20577"/>
        <pc:sldMkLst>
          <pc:docMk/>
          <pc:sldMk cId="1309832702" sldId="325"/>
        </pc:sldMkLst>
        <pc:spChg chg="mod">
          <ac:chgData name="Yolanda Jackson" userId="6ad79f89718f1441" providerId="LiveId" clId="{622114F9-F436-45DB-99EB-6C513E79FE4E}" dt="2022-08-29T21:09:23.468" v="987" actId="20577"/>
          <ac:spMkLst>
            <pc:docMk/>
            <pc:sldMk cId="1309832702" sldId="325"/>
            <ac:spMk id="2" creationId="{55444A7C-641D-D553-71CA-BBBA1BBAC8C6}"/>
          </ac:spMkLst>
        </pc:spChg>
        <pc:spChg chg="mod">
          <ac:chgData name="Yolanda Jackson" userId="6ad79f89718f1441" providerId="LiveId" clId="{622114F9-F436-45DB-99EB-6C513E79FE4E}" dt="2022-08-29T21:10:53.813" v="1051" actId="20577"/>
          <ac:spMkLst>
            <pc:docMk/>
            <pc:sldMk cId="1309832702" sldId="325"/>
            <ac:spMk id="3" creationId="{48174776-7069-DFFE-C68C-6627DDAA547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8/29/2022</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8/29/2022</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8/29/2022</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8/29/2022</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4fTg4FHSSQ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0102-A1B4-4FBD-B865-2DECC6B69FF2}"/>
              </a:ext>
            </a:extLst>
          </p:cNvPr>
          <p:cNvSpPr>
            <a:spLocks noGrp="1"/>
          </p:cNvSpPr>
          <p:nvPr>
            <p:ph type="ctrTitle"/>
          </p:nvPr>
        </p:nvSpPr>
        <p:spPr/>
        <p:txBody>
          <a:bodyPr/>
          <a:lstStyle/>
          <a:p>
            <a:r>
              <a:rPr lang="en-US" dirty="0"/>
              <a:t>Women in Ministry</a:t>
            </a:r>
          </a:p>
        </p:txBody>
      </p:sp>
      <p:sp>
        <p:nvSpPr>
          <p:cNvPr id="3" name="Subtitle 2">
            <a:extLst>
              <a:ext uri="{FF2B5EF4-FFF2-40B4-BE49-F238E27FC236}">
                <a16:creationId xmlns:a16="http://schemas.microsoft.com/office/drawing/2014/main" id="{5D546B76-AA6B-4024-B2D2-BB02E164EE17}"/>
              </a:ext>
            </a:extLst>
          </p:cNvPr>
          <p:cNvSpPr>
            <a:spLocks noGrp="1"/>
          </p:cNvSpPr>
          <p:nvPr>
            <p:ph type="subTitle" idx="1"/>
          </p:nvPr>
        </p:nvSpPr>
        <p:spPr>
          <a:xfrm>
            <a:off x="1128404" y="3564467"/>
            <a:ext cx="8637072" cy="1581274"/>
          </a:xfrm>
        </p:spPr>
        <p:txBody>
          <a:bodyPr>
            <a:normAutofit fontScale="85000" lnSpcReduction="10000"/>
          </a:bodyPr>
          <a:lstStyle/>
          <a:p>
            <a:r>
              <a:rPr lang="en-US" dirty="0"/>
              <a:t>Emmanuel Bible College </a:t>
            </a:r>
          </a:p>
          <a:p>
            <a:r>
              <a:rPr lang="en-US" dirty="0"/>
              <a:t>Nashville, TN </a:t>
            </a:r>
          </a:p>
          <a:p>
            <a:r>
              <a:rPr lang="en-US" dirty="0"/>
              <a:t>Class 2</a:t>
            </a:r>
          </a:p>
          <a:p>
            <a:r>
              <a:rPr lang="en-US" dirty="0"/>
              <a:t>Professor Jackson</a:t>
            </a:r>
          </a:p>
        </p:txBody>
      </p:sp>
    </p:spTree>
    <p:extLst>
      <p:ext uri="{BB962C8B-B14F-4D97-AF65-F5344CB8AC3E}">
        <p14:creationId xmlns:p14="http://schemas.microsoft.com/office/powerpoint/2010/main" val="2988872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71037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648689"/>
            <a:ext cx="9603275" cy="4447309"/>
          </a:xfrm>
        </p:spPr>
        <p:txBody>
          <a:bodyPr>
            <a:noAutofit/>
          </a:bodyPr>
          <a:lstStyle/>
          <a:p>
            <a:r>
              <a:rPr lang="en-US" dirty="0"/>
              <a:t>Mike Wingers Notes pg. 19: Video #2 (Summary)</a:t>
            </a:r>
          </a:p>
          <a:p>
            <a:r>
              <a:rPr lang="en-US" b="1" dirty="0"/>
              <a:t>Chapter 3</a:t>
            </a:r>
          </a:p>
          <a:p>
            <a:r>
              <a:rPr lang="en-US" dirty="0"/>
              <a:t>Satan tempts Eve first</a:t>
            </a:r>
          </a:p>
          <a:p>
            <a:r>
              <a:rPr lang="en-US" dirty="0"/>
              <a:t>Adam’s accountability vs Eve’s </a:t>
            </a:r>
          </a:p>
          <a:p>
            <a:r>
              <a:rPr lang="en-US" dirty="0"/>
              <a:t>God instructs Adam first</a:t>
            </a:r>
          </a:p>
          <a:p>
            <a:r>
              <a:rPr lang="en-US" dirty="0"/>
              <a:t>God approaches Adam first for rebuke</a:t>
            </a:r>
          </a:p>
          <a:p>
            <a:r>
              <a:rPr lang="en-US" dirty="0"/>
              <a:t>Eve’s curse vs Adam’s curse</a:t>
            </a:r>
          </a:p>
          <a:p>
            <a:endParaRPr lang="en-US" dirty="0"/>
          </a:p>
        </p:txBody>
      </p:sp>
    </p:spTree>
    <p:extLst>
      <p:ext uri="{BB962C8B-B14F-4D97-AF65-F5344CB8AC3E}">
        <p14:creationId xmlns:p14="http://schemas.microsoft.com/office/powerpoint/2010/main" val="993327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DA20-7503-575D-D491-335E61B4D727}"/>
              </a:ext>
            </a:extLst>
          </p:cNvPr>
          <p:cNvSpPr>
            <a:spLocks noGrp="1"/>
          </p:cNvSpPr>
          <p:nvPr>
            <p:ph type="title"/>
          </p:nvPr>
        </p:nvSpPr>
        <p:spPr/>
        <p:txBody>
          <a:bodyPr/>
          <a:lstStyle/>
          <a:p>
            <a:r>
              <a:rPr lang="en-US" dirty="0"/>
              <a:t>Roles in Husbands and Wives </a:t>
            </a:r>
          </a:p>
        </p:txBody>
      </p:sp>
      <p:sp>
        <p:nvSpPr>
          <p:cNvPr id="3" name="Content Placeholder 2">
            <a:extLst>
              <a:ext uri="{FF2B5EF4-FFF2-40B4-BE49-F238E27FC236}">
                <a16:creationId xmlns:a16="http://schemas.microsoft.com/office/drawing/2014/main" id="{B656CAC9-04BA-9FCE-8BE0-6FA98CD9CC79}"/>
              </a:ext>
            </a:extLst>
          </p:cNvPr>
          <p:cNvSpPr>
            <a:spLocks noGrp="1"/>
          </p:cNvSpPr>
          <p:nvPr>
            <p:ph idx="1"/>
          </p:nvPr>
        </p:nvSpPr>
        <p:spPr>
          <a:xfrm>
            <a:off x="1130270" y="1801091"/>
            <a:ext cx="9603275" cy="4350327"/>
          </a:xfrm>
        </p:spPr>
        <p:txBody>
          <a:bodyPr>
            <a:normAutofit fontScale="92500" lnSpcReduction="20000"/>
          </a:bodyPr>
          <a:lstStyle/>
          <a:p>
            <a:r>
              <a:rPr lang="en-US" b="1" dirty="0"/>
              <a:t>Does Scripture support specific roles in marriage?</a:t>
            </a:r>
          </a:p>
          <a:p>
            <a:r>
              <a:rPr lang="en-US" b="1" dirty="0"/>
              <a:t>1 Corinthians 11:3</a:t>
            </a:r>
          </a:p>
          <a:p>
            <a:pPr lvl="1"/>
            <a:r>
              <a:rPr lang="en-US" dirty="0"/>
              <a:t>3 But I want you to realize that the head of every man is Christ, and the head of the woman is man, and the head of Christ is God.</a:t>
            </a:r>
          </a:p>
          <a:p>
            <a:r>
              <a:rPr lang="en-US" b="1" dirty="0"/>
              <a:t>Ephesians 5:21-33</a:t>
            </a:r>
          </a:p>
          <a:p>
            <a:r>
              <a:rPr lang="en-US" b="1" dirty="0"/>
              <a:t>Colossians 3:18-20</a:t>
            </a:r>
          </a:p>
          <a:p>
            <a:pPr lvl="1"/>
            <a:r>
              <a:rPr lang="en-US" dirty="0"/>
              <a:t>18 Wives, submit yourselves to your husbands, as is fitting in the Lord.  9 Husbands, love your wives and do not be harsh with them.  20 Children, obey your parents in everything, for this pleases the Lord.</a:t>
            </a:r>
          </a:p>
          <a:p>
            <a:r>
              <a:rPr lang="en-US" b="1" dirty="0"/>
              <a:t>1 Peter 3:7</a:t>
            </a:r>
          </a:p>
          <a:p>
            <a:pPr lvl="1"/>
            <a:r>
              <a:rPr lang="en-US" dirty="0"/>
              <a:t>7 Husbands, in the same way be considerate as you live with your wives, and treat them with respect as the weaker partner and as heirs with you of the gracious gift of life, so that nothing will hinder your prayers.</a:t>
            </a:r>
          </a:p>
          <a:p>
            <a:endParaRPr lang="en-US" dirty="0"/>
          </a:p>
          <a:p>
            <a:endParaRPr lang="en-US" dirty="0"/>
          </a:p>
          <a:p>
            <a:endParaRPr lang="en-US" dirty="0"/>
          </a:p>
        </p:txBody>
      </p:sp>
    </p:spTree>
    <p:extLst>
      <p:ext uri="{BB962C8B-B14F-4D97-AF65-F5344CB8AC3E}">
        <p14:creationId xmlns:p14="http://schemas.microsoft.com/office/powerpoint/2010/main" val="217476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DA20-7503-575D-D491-335E61B4D727}"/>
              </a:ext>
            </a:extLst>
          </p:cNvPr>
          <p:cNvSpPr>
            <a:spLocks noGrp="1"/>
          </p:cNvSpPr>
          <p:nvPr>
            <p:ph type="title"/>
          </p:nvPr>
        </p:nvSpPr>
        <p:spPr/>
        <p:txBody>
          <a:bodyPr/>
          <a:lstStyle/>
          <a:p>
            <a:r>
              <a:rPr lang="en-US" dirty="0"/>
              <a:t>Roles in Husbands and Wives </a:t>
            </a:r>
          </a:p>
        </p:txBody>
      </p:sp>
      <p:sp>
        <p:nvSpPr>
          <p:cNvPr id="3" name="Content Placeholder 2">
            <a:extLst>
              <a:ext uri="{FF2B5EF4-FFF2-40B4-BE49-F238E27FC236}">
                <a16:creationId xmlns:a16="http://schemas.microsoft.com/office/drawing/2014/main" id="{B656CAC9-04BA-9FCE-8BE0-6FA98CD9CC79}"/>
              </a:ext>
            </a:extLst>
          </p:cNvPr>
          <p:cNvSpPr>
            <a:spLocks noGrp="1"/>
          </p:cNvSpPr>
          <p:nvPr>
            <p:ph idx="1"/>
          </p:nvPr>
        </p:nvSpPr>
        <p:spPr>
          <a:xfrm>
            <a:off x="1130270" y="1801091"/>
            <a:ext cx="9603275" cy="4350327"/>
          </a:xfrm>
        </p:spPr>
        <p:txBody>
          <a:bodyPr>
            <a:normAutofit/>
          </a:bodyPr>
          <a:lstStyle/>
          <a:p>
            <a:r>
              <a:rPr lang="en-US" b="1" dirty="0"/>
              <a:t>Does Scripture support specific roles in marriage?</a:t>
            </a:r>
          </a:p>
          <a:p>
            <a:r>
              <a:rPr lang="en-US" b="1" dirty="0"/>
              <a:t>1 Peter 3:7</a:t>
            </a:r>
          </a:p>
          <a:p>
            <a:pPr lvl="1"/>
            <a:r>
              <a:rPr lang="en-US" dirty="0"/>
              <a:t>7 Husbands, in the same way be considerate as you live with your wives, and treat them with respect as the weaker partner and as heirs with you of the gracious gift of life, so that nothing will hinder your prayers.</a:t>
            </a:r>
          </a:p>
          <a:p>
            <a:r>
              <a:rPr lang="en-US" b="1" dirty="0"/>
              <a:t>1 Timothy 5:8</a:t>
            </a:r>
          </a:p>
          <a:p>
            <a:pPr lvl="1"/>
            <a:r>
              <a:rPr lang="en-US" dirty="0"/>
              <a:t>8 Anyone who does not provide for their relatives, and especially for their own household, has denied the faith and is worse than an unbeliever.</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2578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DA20-7503-575D-D491-335E61B4D727}"/>
              </a:ext>
            </a:extLst>
          </p:cNvPr>
          <p:cNvSpPr>
            <a:spLocks noGrp="1"/>
          </p:cNvSpPr>
          <p:nvPr>
            <p:ph type="title"/>
          </p:nvPr>
        </p:nvSpPr>
        <p:spPr/>
        <p:txBody>
          <a:bodyPr/>
          <a:lstStyle/>
          <a:p>
            <a:r>
              <a:rPr lang="en-US" dirty="0"/>
              <a:t>Roles in Husbands and Wives </a:t>
            </a:r>
          </a:p>
        </p:txBody>
      </p:sp>
      <p:sp>
        <p:nvSpPr>
          <p:cNvPr id="3" name="Content Placeholder 2">
            <a:extLst>
              <a:ext uri="{FF2B5EF4-FFF2-40B4-BE49-F238E27FC236}">
                <a16:creationId xmlns:a16="http://schemas.microsoft.com/office/drawing/2014/main" id="{B656CAC9-04BA-9FCE-8BE0-6FA98CD9CC79}"/>
              </a:ext>
            </a:extLst>
          </p:cNvPr>
          <p:cNvSpPr>
            <a:spLocks noGrp="1"/>
          </p:cNvSpPr>
          <p:nvPr>
            <p:ph idx="1"/>
          </p:nvPr>
        </p:nvSpPr>
        <p:spPr>
          <a:xfrm>
            <a:off x="1130270" y="1801091"/>
            <a:ext cx="9603275" cy="4350327"/>
          </a:xfrm>
        </p:spPr>
        <p:txBody>
          <a:bodyPr>
            <a:normAutofit fontScale="85000" lnSpcReduction="20000"/>
          </a:bodyPr>
          <a:lstStyle/>
          <a:p>
            <a:r>
              <a:rPr lang="en-US" b="1" dirty="0"/>
              <a:t>See (gotquestions.com/What are the roles of the husband and wife in a family?)</a:t>
            </a:r>
          </a:p>
          <a:p>
            <a:r>
              <a:rPr lang="en-US" dirty="0"/>
              <a:t>So, a man who makes no effort to provide for his family cannot rightly call himself a Christian. This does not mean that the wife cannot assist in supporting the family</a:t>
            </a:r>
          </a:p>
          <a:p>
            <a:r>
              <a:rPr lang="en-US" b="1" dirty="0"/>
              <a:t>Proverbs 31- </a:t>
            </a:r>
            <a:r>
              <a:rPr lang="en-US" dirty="0"/>
              <a:t>demonstrates that a godly wife may surely do so, but providing for the family is not primarily her responsibility; it is her husband’s. </a:t>
            </a:r>
          </a:p>
          <a:p>
            <a:r>
              <a:rPr lang="en-US" dirty="0"/>
              <a:t>While a husband should help with the children and with household chores (thereby fulfilling his duty to love his wife), Proverbs 31 also makes it clear that the home is to be the woman’s primary area of influence and responsibility. </a:t>
            </a:r>
          </a:p>
          <a:p>
            <a:r>
              <a:rPr lang="en-US" dirty="0"/>
              <a:t>Even if she must stay up late and rise up early, her family is well cared for. This is not an easy lifestyle for many women especially in affluent Western nations. </a:t>
            </a:r>
          </a:p>
          <a:p>
            <a:r>
              <a:rPr lang="en-US" dirty="0"/>
              <a:t>However, far too many women are stressed out and stretched to the breaking point. To prevent such stress, both husband and wife should prayerfully reorder their priorities and follow the Bible’s instructions on their roles.</a:t>
            </a:r>
          </a:p>
          <a:p>
            <a:endParaRPr lang="en-US" dirty="0"/>
          </a:p>
          <a:p>
            <a:endParaRPr lang="en-US" dirty="0"/>
          </a:p>
        </p:txBody>
      </p:sp>
    </p:spTree>
    <p:extLst>
      <p:ext uri="{BB962C8B-B14F-4D97-AF65-F5344CB8AC3E}">
        <p14:creationId xmlns:p14="http://schemas.microsoft.com/office/powerpoint/2010/main" val="321132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4A7C-641D-D553-71CA-BBBA1BBAC8C6}"/>
              </a:ext>
            </a:extLst>
          </p:cNvPr>
          <p:cNvSpPr>
            <a:spLocks noGrp="1"/>
          </p:cNvSpPr>
          <p:nvPr>
            <p:ph type="title"/>
          </p:nvPr>
        </p:nvSpPr>
        <p:spPr/>
        <p:txBody>
          <a:bodyPr/>
          <a:lstStyle/>
          <a:p>
            <a:r>
              <a:rPr lang="en-US" dirty="0"/>
              <a:t>Review Videos for Class 2</a:t>
            </a:r>
          </a:p>
        </p:txBody>
      </p:sp>
      <p:sp>
        <p:nvSpPr>
          <p:cNvPr id="3" name="Content Placeholder 2">
            <a:extLst>
              <a:ext uri="{FF2B5EF4-FFF2-40B4-BE49-F238E27FC236}">
                <a16:creationId xmlns:a16="http://schemas.microsoft.com/office/drawing/2014/main" id="{48174776-7069-DFFE-C68C-6627DDAA547C}"/>
              </a:ext>
            </a:extLst>
          </p:cNvPr>
          <p:cNvSpPr>
            <a:spLocks noGrp="1"/>
          </p:cNvSpPr>
          <p:nvPr>
            <p:ph idx="1"/>
          </p:nvPr>
        </p:nvSpPr>
        <p:spPr/>
        <p:txBody>
          <a:bodyPr/>
          <a:lstStyle/>
          <a:p>
            <a:r>
              <a:rPr lang="en-US" dirty="0">
                <a:hlinkClick r:id="rId2"/>
              </a:rPr>
              <a:t>Bishop TD Jakes Teaching</a:t>
            </a:r>
          </a:p>
          <a:p>
            <a:r>
              <a:rPr lang="en-US" dirty="0">
                <a:hlinkClick r:id="rId2"/>
              </a:rPr>
              <a:t>https://youtu.be/4fTg4FHSSQY</a:t>
            </a:r>
            <a:endParaRPr lang="en-US" dirty="0"/>
          </a:p>
        </p:txBody>
      </p:sp>
    </p:spTree>
    <p:extLst>
      <p:ext uri="{BB962C8B-B14F-4D97-AF65-F5344CB8AC3E}">
        <p14:creationId xmlns:p14="http://schemas.microsoft.com/office/powerpoint/2010/main" val="130983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3930897"/>
          </a:xfrm>
        </p:spPr>
        <p:txBody>
          <a:bodyPr>
            <a:noAutofit/>
          </a:bodyPr>
          <a:lstStyle/>
          <a:p>
            <a:r>
              <a:rPr lang="en-US" dirty="0"/>
              <a:t>Do Men and Women Have Roles in the Family &amp; Church?</a:t>
            </a:r>
          </a:p>
          <a:p>
            <a:r>
              <a:rPr lang="en-US" b="1" dirty="0"/>
              <a:t>Genesis 1:26-28</a:t>
            </a:r>
          </a:p>
          <a:p>
            <a:pPr lvl="1"/>
            <a:r>
              <a:rPr lang="en-US" dirty="0"/>
              <a:t>26 Then God said, “Let us make </a:t>
            </a:r>
            <a:r>
              <a:rPr lang="en-US" b="1" dirty="0"/>
              <a:t>mankind in our image</a:t>
            </a:r>
            <a:r>
              <a:rPr lang="en-US" dirty="0"/>
              <a:t>, in our likeness, so that they may </a:t>
            </a:r>
            <a:r>
              <a:rPr lang="en-US" b="1" dirty="0"/>
              <a:t>rule over </a:t>
            </a:r>
            <a:r>
              <a:rPr lang="en-US" dirty="0"/>
              <a:t>the fish in the sea and the birds in the sky, over the livestock and all the wild animals, and over all the creatures that move along the ground.”</a:t>
            </a:r>
          </a:p>
          <a:p>
            <a:pPr lvl="1"/>
            <a:r>
              <a:rPr lang="en-US" dirty="0"/>
              <a:t>27 So God created </a:t>
            </a:r>
            <a:r>
              <a:rPr lang="en-US" b="1" dirty="0"/>
              <a:t>mankind in his own image</a:t>
            </a:r>
            <a:r>
              <a:rPr lang="en-US" dirty="0"/>
              <a:t>, in the image of God he created them; </a:t>
            </a:r>
            <a:r>
              <a:rPr lang="en-US" b="1" dirty="0"/>
              <a:t>male and female </a:t>
            </a:r>
            <a:r>
              <a:rPr lang="en-US" dirty="0"/>
              <a:t>he created them.</a:t>
            </a:r>
          </a:p>
          <a:p>
            <a:pPr lvl="1"/>
            <a:r>
              <a:rPr lang="en-US" dirty="0"/>
              <a:t>28 God </a:t>
            </a:r>
            <a:r>
              <a:rPr lang="en-US" b="1" dirty="0"/>
              <a:t>blessed them </a:t>
            </a:r>
            <a:r>
              <a:rPr lang="en-US" dirty="0"/>
              <a:t>and said to them, “Be fruitful and increase in number; fill the earth and subdue it. </a:t>
            </a:r>
            <a:r>
              <a:rPr lang="en-US" b="1" dirty="0"/>
              <a:t>Rule over </a:t>
            </a:r>
            <a:r>
              <a:rPr lang="en-US" dirty="0"/>
              <a:t>the fish in the sea and the birds in the sky and over every living creature that moves on the ground.”</a:t>
            </a:r>
          </a:p>
          <a:p>
            <a:endParaRPr lang="en-US" b="1" dirty="0"/>
          </a:p>
        </p:txBody>
      </p:sp>
    </p:spTree>
    <p:extLst>
      <p:ext uri="{BB962C8B-B14F-4D97-AF65-F5344CB8AC3E}">
        <p14:creationId xmlns:p14="http://schemas.microsoft.com/office/powerpoint/2010/main" val="364986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3930897"/>
          </a:xfrm>
        </p:spPr>
        <p:txBody>
          <a:bodyPr>
            <a:noAutofit/>
          </a:bodyPr>
          <a:lstStyle/>
          <a:p>
            <a:r>
              <a:rPr lang="en-US" dirty="0"/>
              <a:t>Do Men and Women Have Roles in the Family &amp; Church?</a:t>
            </a:r>
          </a:p>
          <a:p>
            <a:r>
              <a:rPr lang="en-US" b="1" dirty="0"/>
              <a:t>Genesis 2:7-8</a:t>
            </a:r>
          </a:p>
          <a:p>
            <a:pPr lvl="1"/>
            <a:r>
              <a:rPr lang="en-US" dirty="0"/>
              <a:t>7 Then the Lord God formed a man from the dust of the ground and breathed into his nostrils the breath of life, and the man became a living being.</a:t>
            </a:r>
          </a:p>
          <a:p>
            <a:pPr lvl="1"/>
            <a:r>
              <a:rPr lang="en-US" dirty="0"/>
              <a:t>8 Now the Lord God had planted a garden in the east, in Eden; and there he put the man he had formed.</a:t>
            </a:r>
          </a:p>
        </p:txBody>
      </p:sp>
    </p:spTree>
    <p:extLst>
      <p:ext uri="{BB962C8B-B14F-4D97-AF65-F5344CB8AC3E}">
        <p14:creationId xmlns:p14="http://schemas.microsoft.com/office/powerpoint/2010/main" val="3021714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3930897"/>
          </a:xfrm>
        </p:spPr>
        <p:txBody>
          <a:bodyPr>
            <a:noAutofit/>
          </a:bodyPr>
          <a:lstStyle/>
          <a:p>
            <a:r>
              <a:rPr lang="en-US" dirty="0"/>
              <a:t>Do Men and Women Have Roles in the Family &amp; Church?</a:t>
            </a:r>
          </a:p>
          <a:p>
            <a:r>
              <a:rPr lang="en-US" b="1" dirty="0"/>
              <a:t>Genesis 2:15-18</a:t>
            </a:r>
          </a:p>
          <a:p>
            <a:pPr lvl="1"/>
            <a:r>
              <a:rPr lang="en-US" dirty="0"/>
              <a:t>15 The Lord God took the man and put him in the Garden of Eden to work it and take care of it. </a:t>
            </a:r>
          </a:p>
          <a:p>
            <a:pPr lvl="1"/>
            <a:r>
              <a:rPr lang="en-US" dirty="0"/>
              <a:t>16 And the Lord God commanded the man, “You are free to eat from any tree in the garden; </a:t>
            </a:r>
          </a:p>
          <a:p>
            <a:pPr lvl="1"/>
            <a:r>
              <a:rPr lang="en-US" dirty="0"/>
              <a:t>17 but you must not eat from the tree of the knowledge of good and evil, for when you eat from it you will certainly die.”</a:t>
            </a:r>
          </a:p>
          <a:p>
            <a:pPr lvl="1"/>
            <a:r>
              <a:rPr lang="en-US" dirty="0"/>
              <a:t>18 The Lord God said, “It is not good for the man to be alone. I will make a helper suitable for him.”</a:t>
            </a:r>
          </a:p>
        </p:txBody>
      </p:sp>
    </p:spTree>
    <p:extLst>
      <p:ext uri="{BB962C8B-B14F-4D97-AF65-F5344CB8AC3E}">
        <p14:creationId xmlns:p14="http://schemas.microsoft.com/office/powerpoint/2010/main" val="281617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4263406"/>
          </a:xfrm>
        </p:spPr>
        <p:txBody>
          <a:bodyPr>
            <a:noAutofit/>
          </a:bodyPr>
          <a:lstStyle/>
          <a:p>
            <a:r>
              <a:rPr lang="en-US" dirty="0"/>
              <a:t>Do Men and Women Have Roles in the Family &amp; Church?</a:t>
            </a:r>
          </a:p>
          <a:p>
            <a:r>
              <a:rPr lang="en-US" b="1" dirty="0"/>
              <a:t>Genesis 2:19-21</a:t>
            </a:r>
          </a:p>
          <a:p>
            <a:pPr lvl="1"/>
            <a:r>
              <a:rPr lang="en-US" dirty="0"/>
              <a:t>19 Now the Lord God had formed out of the ground all the wild animals and all the birds in the sky. He brought them to the man to see what he would name them; and whatever the man called each living creature, that was its name. </a:t>
            </a:r>
          </a:p>
          <a:p>
            <a:pPr lvl="1"/>
            <a:r>
              <a:rPr lang="en-US" dirty="0"/>
              <a:t>20 So the man gave names to all the livestock, the birds in the sky and all the wild animals.  But for Adam no suitable helper was found. </a:t>
            </a:r>
          </a:p>
          <a:p>
            <a:pPr lvl="1"/>
            <a:r>
              <a:rPr lang="en-US" dirty="0"/>
              <a:t>21 So the Lord God caused the man to fall into a deep sleep; and while he was sleeping, he took one of the man’s ribs[g] and then closed up the place with flesh. </a:t>
            </a:r>
          </a:p>
        </p:txBody>
      </p:sp>
    </p:spTree>
    <p:extLst>
      <p:ext uri="{BB962C8B-B14F-4D97-AF65-F5344CB8AC3E}">
        <p14:creationId xmlns:p14="http://schemas.microsoft.com/office/powerpoint/2010/main" val="2699313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4263406"/>
          </a:xfrm>
        </p:spPr>
        <p:txBody>
          <a:bodyPr>
            <a:noAutofit/>
          </a:bodyPr>
          <a:lstStyle/>
          <a:p>
            <a:r>
              <a:rPr lang="en-US" dirty="0"/>
              <a:t>Do Men and Women Have Roles in the Family &amp; Church?</a:t>
            </a:r>
          </a:p>
          <a:p>
            <a:r>
              <a:rPr lang="en-US" b="1" dirty="0"/>
              <a:t>Genesis 2:19-21</a:t>
            </a:r>
          </a:p>
          <a:p>
            <a:pPr lvl="1"/>
            <a:r>
              <a:rPr lang="en-US" dirty="0"/>
              <a:t>19 Now the Lord God had formed out of the ground all the wild animals and all the birds in the sky. He brought them to the man to see what he would name them; and whatever the man called each living creature, that was its name. </a:t>
            </a:r>
          </a:p>
          <a:p>
            <a:pPr lvl="1"/>
            <a:r>
              <a:rPr lang="en-US" dirty="0"/>
              <a:t>20 So the man gave names to all the livestock, the birds in the sky and all the wild animals.  But for Adam no suitable helper was found. </a:t>
            </a:r>
          </a:p>
          <a:p>
            <a:pPr lvl="1"/>
            <a:r>
              <a:rPr lang="en-US" dirty="0"/>
              <a:t>21 So the Lord God caused the man to fall into a deep sleep; and while he was sleeping, he took one of the man’s ribs[g] and then closed up the place with flesh. </a:t>
            </a:r>
          </a:p>
        </p:txBody>
      </p:sp>
    </p:spTree>
    <p:extLst>
      <p:ext uri="{BB962C8B-B14F-4D97-AF65-F5344CB8AC3E}">
        <p14:creationId xmlns:p14="http://schemas.microsoft.com/office/powerpoint/2010/main" val="1463492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4263406"/>
          </a:xfrm>
        </p:spPr>
        <p:txBody>
          <a:bodyPr>
            <a:noAutofit/>
          </a:bodyPr>
          <a:lstStyle/>
          <a:p>
            <a:r>
              <a:rPr lang="en-US" dirty="0"/>
              <a:t>Do Men and Women Have Roles in the Family &amp; Church?</a:t>
            </a:r>
          </a:p>
          <a:p>
            <a:r>
              <a:rPr lang="en-US" b="1" dirty="0"/>
              <a:t>Genesis 2:22-25</a:t>
            </a:r>
          </a:p>
          <a:p>
            <a:pPr lvl="1"/>
            <a:r>
              <a:rPr lang="en-US" dirty="0"/>
              <a:t>22 Then the Lord God made a woman from the rib[h] he had taken out of the man, and he brought her to the man.</a:t>
            </a:r>
          </a:p>
          <a:p>
            <a:pPr lvl="1"/>
            <a:r>
              <a:rPr lang="en-US" dirty="0"/>
              <a:t>23 The man said, “This is now bone of my bones and flesh of my flesh; she shall be called ‘woman,’ for she was taken out of man.”</a:t>
            </a:r>
          </a:p>
          <a:p>
            <a:pPr lvl="1"/>
            <a:r>
              <a:rPr lang="en-US" dirty="0"/>
              <a:t>24 That is why a man leaves his father and mother and is united to his wife, and they become one flesh.</a:t>
            </a:r>
          </a:p>
          <a:p>
            <a:pPr lvl="1"/>
            <a:r>
              <a:rPr lang="en-US" dirty="0"/>
              <a:t>25 Adam and his wife were both naked, and they felt no shame.</a:t>
            </a:r>
          </a:p>
          <a:p>
            <a:pPr lvl="1"/>
            <a:r>
              <a:rPr lang="en-US" b="1" dirty="0"/>
              <a:t>Read Genesis 3…</a:t>
            </a:r>
          </a:p>
        </p:txBody>
      </p:sp>
    </p:spTree>
    <p:extLst>
      <p:ext uri="{BB962C8B-B14F-4D97-AF65-F5344CB8AC3E}">
        <p14:creationId xmlns:p14="http://schemas.microsoft.com/office/powerpoint/2010/main" val="287587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104923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818739"/>
            <a:ext cx="9603275" cy="4263406"/>
          </a:xfrm>
        </p:spPr>
        <p:txBody>
          <a:bodyPr>
            <a:noAutofit/>
          </a:bodyPr>
          <a:lstStyle/>
          <a:p>
            <a:r>
              <a:rPr lang="en-US" dirty="0"/>
              <a:t>Do Men and Women Have Roles in the Family &amp; Church?</a:t>
            </a:r>
          </a:p>
          <a:p>
            <a:r>
              <a:rPr lang="en-US" b="1" dirty="0"/>
              <a:t>Complementarians</a:t>
            </a:r>
          </a:p>
          <a:p>
            <a:pPr lvl="1"/>
            <a:r>
              <a:rPr lang="en-US" dirty="0"/>
              <a:t>Believe that Genesis 2 and 3 shows leadership</a:t>
            </a:r>
          </a:p>
          <a:p>
            <a:endParaRPr lang="en-US" b="1" dirty="0"/>
          </a:p>
          <a:p>
            <a:r>
              <a:rPr lang="en-US" b="1" dirty="0"/>
              <a:t>Egalitarians</a:t>
            </a:r>
          </a:p>
          <a:p>
            <a:pPr lvl="1"/>
            <a:r>
              <a:rPr lang="en-US" dirty="0"/>
              <a:t>Believe that Genesis 2 does not show leadership</a:t>
            </a:r>
          </a:p>
          <a:p>
            <a:pPr lvl="1"/>
            <a:r>
              <a:rPr lang="en-US" dirty="0"/>
              <a:t>Shows in Genesis 3 after the Fall…some say not at all in Genesis 1-3</a:t>
            </a:r>
          </a:p>
          <a:p>
            <a:pPr lvl="1"/>
            <a:endParaRPr lang="en-US" dirty="0"/>
          </a:p>
          <a:p>
            <a:pPr lvl="1"/>
            <a:endParaRPr lang="en-US" dirty="0"/>
          </a:p>
        </p:txBody>
      </p:sp>
    </p:spTree>
    <p:extLst>
      <p:ext uri="{BB962C8B-B14F-4D97-AF65-F5344CB8AC3E}">
        <p14:creationId xmlns:p14="http://schemas.microsoft.com/office/powerpoint/2010/main" val="93301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E3F9-F74C-7F45-B8FD-2B3A1E60BDF5}"/>
              </a:ext>
            </a:extLst>
          </p:cNvPr>
          <p:cNvSpPr>
            <a:spLocks noGrp="1"/>
          </p:cNvSpPr>
          <p:nvPr>
            <p:ph type="title"/>
          </p:nvPr>
        </p:nvSpPr>
        <p:spPr>
          <a:xfrm>
            <a:off x="1130270" y="1108364"/>
            <a:ext cx="9603275" cy="710375"/>
          </a:xfrm>
        </p:spPr>
        <p:txBody>
          <a:bodyPr/>
          <a:lstStyle/>
          <a:p>
            <a:r>
              <a:rPr lang="en-US" dirty="0"/>
              <a:t>Roles in Men and Women</a:t>
            </a:r>
          </a:p>
        </p:txBody>
      </p:sp>
      <p:sp>
        <p:nvSpPr>
          <p:cNvPr id="3" name="Content Placeholder 2">
            <a:extLst>
              <a:ext uri="{FF2B5EF4-FFF2-40B4-BE49-F238E27FC236}">
                <a16:creationId xmlns:a16="http://schemas.microsoft.com/office/drawing/2014/main" id="{67D52BAD-F06C-5B05-79B1-8B8EBDBA56F4}"/>
              </a:ext>
            </a:extLst>
          </p:cNvPr>
          <p:cNvSpPr>
            <a:spLocks noGrp="1"/>
          </p:cNvSpPr>
          <p:nvPr>
            <p:ph idx="1"/>
          </p:nvPr>
        </p:nvSpPr>
        <p:spPr>
          <a:xfrm>
            <a:off x="1130270" y="1648689"/>
            <a:ext cx="9603275" cy="4447309"/>
          </a:xfrm>
        </p:spPr>
        <p:txBody>
          <a:bodyPr>
            <a:noAutofit/>
          </a:bodyPr>
          <a:lstStyle/>
          <a:p>
            <a:r>
              <a:rPr lang="en-US" dirty="0"/>
              <a:t>Mike Wingers Notes pg. 18: Video #2 (Summary)</a:t>
            </a:r>
          </a:p>
          <a:p>
            <a:r>
              <a:rPr lang="en-US" sz="1800" b="1" dirty="0"/>
              <a:t>Equality is seen in</a:t>
            </a:r>
          </a:p>
          <a:p>
            <a:pPr lvl="1"/>
            <a:r>
              <a:rPr lang="en-US" sz="1400" dirty="0"/>
              <a:t>Gen 1 – both in God’s image, both given dominion.</a:t>
            </a:r>
          </a:p>
          <a:p>
            <a:pPr lvl="1"/>
            <a:r>
              <a:rPr lang="en-US" sz="1400" dirty="0"/>
              <a:t>Her name is “</a:t>
            </a:r>
            <a:r>
              <a:rPr lang="en-US" sz="1400" dirty="0" err="1"/>
              <a:t>issa</a:t>
            </a:r>
            <a:r>
              <a:rPr lang="en-US" sz="1400" dirty="0"/>
              <a:t>” from is (woman from man)</a:t>
            </a:r>
          </a:p>
          <a:p>
            <a:r>
              <a:rPr lang="en-US" sz="1800" b="1" dirty="0"/>
              <a:t>Adam’s leadership is seen in</a:t>
            </a:r>
          </a:p>
          <a:p>
            <a:pPr lvl="1"/>
            <a:r>
              <a:rPr lang="en-US" sz="1400" dirty="0"/>
              <a:t>He is made first</a:t>
            </a:r>
          </a:p>
          <a:p>
            <a:pPr lvl="1"/>
            <a:r>
              <a:rPr lang="en-US" sz="1400" dirty="0"/>
              <a:t>Names Eve</a:t>
            </a:r>
          </a:p>
          <a:p>
            <a:pPr lvl="1"/>
            <a:r>
              <a:rPr lang="en-US" sz="1400" dirty="0"/>
              <a:t>She is made for him – implying authority difference (1 Cor 11)</a:t>
            </a:r>
          </a:p>
          <a:p>
            <a:pPr lvl="1"/>
            <a:r>
              <a:rPr lang="en-US" sz="1400" dirty="0"/>
              <a:t>He is given the commands/tasks instead of both of them</a:t>
            </a:r>
          </a:p>
          <a:p>
            <a:pPr lvl="2"/>
            <a:r>
              <a:rPr lang="en-US" sz="1400" dirty="0"/>
              <a:t>But it is limited</a:t>
            </a:r>
          </a:p>
          <a:p>
            <a:pPr lvl="2"/>
            <a:r>
              <a:rPr lang="en-US" sz="1400" dirty="0"/>
              <a:t>Imagine if she was just presented along with the animals. She is NOT</a:t>
            </a:r>
          </a:p>
          <a:p>
            <a:pPr lvl="2"/>
            <a:r>
              <a:rPr lang="en-US" sz="1400" dirty="0"/>
              <a:t>She is made FROM HIM</a:t>
            </a:r>
          </a:p>
          <a:p>
            <a:pPr lvl="2"/>
            <a:r>
              <a:rPr lang="en-US" sz="1400" dirty="0"/>
              <a:t>Under his leadership but SHARING in the dominion over the earth.</a:t>
            </a:r>
          </a:p>
          <a:p>
            <a:pPr marL="457200" lvl="1" indent="0">
              <a:buNone/>
            </a:pPr>
            <a:endParaRPr lang="en-US" dirty="0"/>
          </a:p>
        </p:txBody>
      </p:sp>
    </p:spTree>
    <p:extLst>
      <p:ext uri="{BB962C8B-B14F-4D97-AF65-F5344CB8AC3E}">
        <p14:creationId xmlns:p14="http://schemas.microsoft.com/office/powerpoint/2010/main" val="205034200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757</TotalTime>
  <Words>1435</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Gallery</vt:lpstr>
      <vt:lpstr>Women in Ministry</vt:lpstr>
      <vt:lpstr>Roles in Men and Women</vt:lpstr>
      <vt:lpstr>Roles in Men and Women</vt:lpstr>
      <vt:lpstr>Roles in Men and Women</vt:lpstr>
      <vt:lpstr>Roles in Men and Women</vt:lpstr>
      <vt:lpstr>Roles in Men and Women</vt:lpstr>
      <vt:lpstr>Roles in Men and Women</vt:lpstr>
      <vt:lpstr>Roles in Men and Women</vt:lpstr>
      <vt:lpstr>Roles in Men and Women</vt:lpstr>
      <vt:lpstr>Roles in Men and Women</vt:lpstr>
      <vt:lpstr>Roles in Husbands and Wives </vt:lpstr>
      <vt:lpstr>Roles in Husbands and Wives </vt:lpstr>
      <vt:lpstr>Roles in Husbands and Wives </vt:lpstr>
      <vt:lpstr>Review Videos for Class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Bible</dc:title>
  <dc:creator>Yolanda Jackson</dc:creator>
  <cp:lastModifiedBy>Yolanda Jackson</cp:lastModifiedBy>
  <cp:revision>46</cp:revision>
  <dcterms:created xsi:type="dcterms:W3CDTF">2019-01-10T18:44:03Z</dcterms:created>
  <dcterms:modified xsi:type="dcterms:W3CDTF">2022-08-29T21:11:03Z</dcterms:modified>
</cp:coreProperties>
</file>