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8" r:id="rId3"/>
    <p:sldId id="314" r:id="rId4"/>
    <p:sldId id="32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landa Jackson" userId="6ad79f89718f1441" providerId="LiveId" clId="{68C39F08-C068-4CE9-8E38-8C0E03425331}"/>
    <pc:docChg chg="custSel delSld modSld sldOrd">
      <pc:chgData name="Yolanda Jackson" userId="6ad79f89718f1441" providerId="LiveId" clId="{68C39F08-C068-4CE9-8E38-8C0E03425331}" dt="2022-09-26T21:53:00.681" v="417" actId="2696"/>
      <pc:docMkLst>
        <pc:docMk/>
      </pc:docMkLst>
      <pc:sldChg chg="modSp mod">
        <pc:chgData name="Yolanda Jackson" userId="6ad79f89718f1441" providerId="LiveId" clId="{68C39F08-C068-4CE9-8E38-8C0E03425331}" dt="2022-09-26T21:48:31.384" v="1" actId="20577"/>
        <pc:sldMkLst>
          <pc:docMk/>
          <pc:sldMk cId="2988872637" sldId="256"/>
        </pc:sldMkLst>
        <pc:spChg chg="mod">
          <ac:chgData name="Yolanda Jackson" userId="6ad79f89718f1441" providerId="LiveId" clId="{68C39F08-C068-4CE9-8E38-8C0E03425331}" dt="2022-09-26T21:48:31.384" v="1" actId="20577"/>
          <ac:spMkLst>
            <pc:docMk/>
            <pc:sldMk cId="2988872637" sldId="256"/>
            <ac:spMk id="3" creationId="{5D546B76-AA6B-4024-B2D2-BB02E164EE17}"/>
          </ac:spMkLst>
        </pc:spChg>
      </pc:sldChg>
      <pc:sldChg chg="modSp mod">
        <pc:chgData name="Yolanda Jackson" userId="6ad79f89718f1441" providerId="LiveId" clId="{68C39F08-C068-4CE9-8E38-8C0E03425331}" dt="2022-09-26T21:50:49.146" v="350" actId="255"/>
        <pc:sldMkLst>
          <pc:docMk/>
          <pc:sldMk cId="3649865168" sldId="308"/>
        </pc:sldMkLst>
        <pc:spChg chg="mod">
          <ac:chgData name="Yolanda Jackson" userId="6ad79f89718f1441" providerId="LiveId" clId="{68C39F08-C068-4CE9-8E38-8C0E03425331}" dt="2022-09-26T21:49:56.555" v="260" actId="20577"/>
          <ac:spMkLst>
            <pc:docMk/>
            <pc:sldMk cId="3649865168" sldId="308"/>
            <ac:spMk id="2" creationId="{5D1EE3F9-F74C-7F45-B8FD-2B3A1E60BDF5}"/>
          </ac:spMkLst>
        </pc:spChg>
        <pc:spChg chg="mod">
          <ac:chgData name="Yolanda Jackson" userId="6ad79f89718f1441" providerId="LiveId" clId="{68C39F08-C068-4CE9-8E38-8C0E03425331}" dt="2022-09-26T21:50:49.146" v="350" actId="255"/>
          <ac:spMkLst>
            <pc:docMk/>
            <pc:sldMk cId="3649865168" sldId="308"/>
            <ac:spMk id="3" creationId="{67D52BAD-F06C-5B05-79B1-8B8EBDBA56F4}"/>
          </ac:spMkLst>
        </pc:spChg>
      </pc:sldChg>
      <pc:sldChg chg="modSp mod">
        <pc:chgData name="Yolanda Jackson" userId="6ad79f89718f1441" providerId="LiveId" clId="{68C39F08-C068-4CE9-8E38-8C0E03425331}" dt="2022-09-26T21:51:21.570" v="410" actId="20577"/>
        <pc:sldMkLst>
          <pc:docMk/>
          <pc:sldMk cId="3021714179" sldId="314"/>
        </pc:sldMkLst>
        <pc:spChg chg="mod">
          <ac:chgData name="Yolanda Jackson" userId="6ad79f89718f1441" providerId="LiveId" clId="{68C39F08-C068-4CE9-8E38-8C0E03425331}" dt="2022-09-26T21:51:05.364" v="367" actId="20577"/>
          <ac:spMkLst>
            <pc:docMk/>
            <pc:sldMk cId="3021714179" sldId="314"/>
            <ac:spMk id="2" creationId="{5D1EE3F9-F74C-7F45-B8FD-2B3A1E60BDF5}"/>
          </ac:spMkLst>
        </pc:spChg>
        <pc:spChg chg="mod">
          <ac:chgData name="Yolanda Jackson" userId="6ad79f89718f1441" providerId="LiveId" clId="{68C39F08-C068-4CE9-8E38-8C0E03425331}" dt="2022-09-26T21:51:21.570" v="410" actId="20577"/>
          <ac:spMkLst>
            <pc:docMk/>
            <pc:sldMk cId="3021714179" sldId="314"/>
            <ac:spMk id="3" creationId="{67D52BAD-F06C-5B05-79B1-8B8EBDBA56F4}"/>
          </ac:spMkLst>
        </pc:spChg>
      </pc:sldChg>
      <pc:sldChg chg="del">
        <pc:chgData name="Yolanda Jackson" userId="6ad79f89718f1441" providerId="LiveId" clId="{68C39F08-C068-4CE9-8E38-8C0E03425331}" dt="2022-09-26T21:52:08.639" v="411" actId="2696"/>
        <pc:sldMkLst>
          <pc:docMk/>
          <pc:sldMk cId="2816176087" sldId="315"/>
        </pc:sldMkLst>
      </pc:sldChg>
      <pc:sldChg chg="del">
        <pc:chgData name="Yolanda Jackson" userId="6ad79f89718f1441" providerId="LiveId" clId="{68C39F08-C068-4CE9-8E38-8C0E03425331}" dt="2022-09-26T21:52:08.639" v="411" actId="2696"/>
        <pc:sldMkLst>
          <pc:docMk/>
          <pc:sldMk cId="2699313516" sldId="316"/>
        </pc:sldMkLst>
      </pc:sldChg>
      <pc:sldChg chg="del">
        <pc:chgData name="Yolanda Jackson" userId="6ad79f89718f1441" providerId="LiveId" clId="{68C39F08-C068-4CE9-8E38-8C0E03425331}" dt="2022-09-26T21:52:14.948" v="412" actId="2696"/>
        <pc:sldMkLst>
          <pc:docMk/>
          <pc:sldMk cId="1463492463" sldId="317"/>
        </pc:sldMkLst>
      </pc:sldChg>
      <pc:sldChg chg="del">
        <pc:chgData name="Yolanda Jackson" userId="6ad79f89718f1441" providerId="LiveId" clId="{68C39F08-C068-4CE9-8E38-8C0E03425331}" dt="2022-09-26T21:52:14.948" v="412" actId="2696"/>
        <pc:sldMkLst>
          <pc:docMk/>
          <pc:sldMk cId="2875874030" sldId="318"/>
        </pc:sldMkLst>
      </pc:sldChg>
      <pc:sldChg chg="del">
        <pc:chgData name="Yolanda Jackson" userId="6ad79f89718f1441" providerId="LiveId" clId="{68C39F08-C068-4CE9-8E38-8C0E03425331}" dt="2022-09-26T21:52:34.991" v="413" actId="2696"/>
        <pc:sldMkLst>
          <pc:docMk/>
          <pc:sldMk cId="2050342004" sldId="319"/>
        </pc:sldMkLst>
      </pc:sldChg>
      <pc:sldChg chg="del">
        <pc:chgData name="Yolanda Jackson" userId="6ad79f89718f1441" providerId="LiveId" clId="{68C39F08-C068-4CE9-8E38-8C0E03425331}" dt="2022-09-26T21:52:34.991" v="413" actId="2696"/>
        <pc:sldMkLst>
          <pc:docMk/>
          <pc:sldMk cId="933019093" sldId="320"/>
        </pc:sldMkLst>
      </pc:sldChg>
      <pc:sldChg chg="del">
        <pc:chgData name="Yolanda Jackson" userId="6ad79f89718f1441" providerId="LiveId" clId="{68C39F08-C068-4CE9-8E38-8C0E03425331}" dt="2022-09-26T21:52:34.991" v="413" actId="2696"/>
        <pc:sldMkLst>
          <pc:docMk/>
          <pc:sldMk cId="993327043" sldId="321"/>
        </pc:sldMkLst>
      </pc:sldChg>
      <pc:sldChg chg="del">
        <pc:chgData name="Yolanda Jackson" userId="6ad79f89718f1441" providerId="LiveId" clId="{68C39F08-C068-4CE9-8E38-8C0E03425331}" dt="2022-09-26T21:53:00.681" v="417" actId="2696"/>
        <pc:sldMkLst>
          <pc:docMk/>
          <pc:sldMk cId="2174767414" sldId="322"/>
        </pc:sldMkLst>
      </pc:sldChg>
      <pc:sldChg chg="del">
        <pc:chgData name="Yolanda Jackson" userId="6ad79f89718f1441" providerId="LiveId" clId="{68C39F08-C068-4CE9-8E38-8C0E03425331}" dt="2022-09-26T21:53:00.681" v="417" actId="2696"/>
        <pc:sldMkLst>
          <pc:docMk/>
          <pc:sldMk cId="525782547" sldId="323"/>
        </pc:sldMkLst>
      </pc:sldChg>
      <pc:sldChg chg="del">
        <pc:chgData name="Yolanda Jackson" userId="6ad79f89718f1441" providerId="LiveId" clId="{68C39F08-C068-4CE9-8E38-8C0E03425331}" dt="2022-09-26T21:52:57.226" v="416" actId="2696"/>
        <pc:sldMkLst>
          <pc:docMk/>
          <pc:sldMk cId="321132808" sldId="324"/>
        </pc:sldMkLst>
      </pc:sldChg>
      <pc:sldChg chg="ord">
        <pc:chgData name="Yolanda Jackson" userId="6ad79f89718f1441" providerId="LiveId" clId="{68C39F08-C068-4CE9-8E38-8C0E03425331}" dt="2022-09-26T21:52:47.030" v="415"/>
        <pc:sldMkLst>
          <pc:docMk/>
          <pc:sldMk cId="1309832702" sldId="32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4fTg4FHSSQ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0102-A1B4-4FBD-B865-2DECC6B69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Women in Ministry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46B76-AA6B-4024-B2D2-BB02E164E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58127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Emmanuel Bible College </a:t>
            </a:r>
          </a:p>
          <a:p>
            <a:r>
              <a:rPr lang="en-US" dirty="0"/>
              <a:t>Nashville, TN </a:t>
            </a:r>
          </a:p>
          <a:p>
            <a:r>
              <a:rPr lang="en-US" dirty="0"/>
              <a:t>Class 6</a:t>
            </a:r>
          </a:p>
          <a:p>
            <a:r>
              <a:rPr lang="en-US" dirty="0"/>
              <a:t>Professor Jackson</a:t>
            </a:r>
          </a:p>
        </p:txBody>
      </p:sp>
    </p:spTree>
    <p:extLst>
      <p:ext uri="{BB962C8B-B14F-4D97-AF65-F5344CB8AC3E}">
        <p14:creationId xmlns:p14="http://schemas.microsoft.com/office/powerpoint/2010/main" val="298887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E3F9-F74C-7F45-B8FD-2B3A1E60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1108364"/>
            <a:ext cx="9603275" cy="1049235"/>
          </a:xfrm>
        </p:spPr>
        <p:txBody>
          <a:bodyPr/>
          <a:lstStyle/>
          <a:p>
            <a:r>
              <a:rPr lang="en-US" dirty="0"/>
              <a:t>Guests Speakers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52BAD-F06C-5B05-79B1-8B8EBDBA5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18739"/>
            <a:ext cx="9603275" cy="393089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Are there specific qualifications you found in the Women in Ministry?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were the most common themes of the Women?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were the main challenges?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Did their stories seem similar to your story?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6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EE3F9-F74C-7F45-B8FD-2B3A1E60B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1108364"/>
            <a:ext cx="9603275" cy="1049235"/>
          </a:xfrm>
        </p:spPr>
        <p:txBody>
          <a:bodyPr/>
          <a:lstStyle/>
          <a:p>
            <a:r>
              <a:rPr lang="en-US" dirty="0"/>
              <a:t>Passing the Baton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52BAD-F06C-5B05-79B1-8B8EBDBA5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18739"/>
            <a:ext cx="9603275" cy="3930897"/>
          </a:xfrm>
        </p:spPr>
        <p:txBody>
          <a:bodyPr>
            <a:noAutofit/>
          </a:bodyPr>
          <a:lstStyle/>
          <a:p>
            <a:r>
              <a:rPr lang="en-US" dirty="0"/>
              <a:t>Bishop TD Jakes Video from WTAL</a:t>
            </a:r>
          </a:p>
        </p:txBody>
      </p:sp>
    </p:spTree>
    <p:extLst>
      <p:ext uri="{BB962C8B-B14F-4D97-AF65-F5344CB8AC3E}">
        <p14:creationId xmlns:p14="http://schemas.microsoft.com/office/powerpoint/2010/main" val="302171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4A7C-641D-D553-71CA-BBBA1BBA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Videos for Class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74776-7069-DFFE-C68C-6627DDAA5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Bishop TD Jakes Teaching</a:t>
            </a:r>
          </a:p>
          <a:p>
            <a:r>
              <a:rPr lang="en-US" dirty="0">
                <a:hlinkClick r:id="rId2"/>
              </a:rPr>
              <a:t>https://youtu.be/4fTg4FHSSQY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327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78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Gallery</vt:lpstr>
      <vt:lpstr>Women in Ministry</vt:lpstr>
      <vt:lpstr>Guests Speakers Recap</vt:lpstr>
      <vt:lpstr>Passing the Baton</vt:lpstr>
      <vt:lpstr>Review Videos for Class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Bible</dc:title>
  <dc:creator>Yolanda Jackson</dc:creator>
  <cp:lastModifiedBy>Yolanda Jackson</cp:lastModifiedBy>
  <cp:revision>47</cp:revision>
  <dcterms:created xsi:type="dcterms:W3CDTF">2019-01-10T18:44:03Z</dcterms:created>
  <dcterms:modified xsi:type="dcterms:W3CDTF">2022-09-26T21:53:05Z</dcterms:modified>
</cp:coreProperties>
</file>