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8" r:id="rId3"/>
    <p:sldId id="334" r:id="rId4"/>
    <p:sldId id="326" r:id="rId5"/>
    <p:sldId id="327" r:id="rId6"/>
    <p:sldId id="329" r:id="rId7"/>
    <p:sldId id="330" r:id="rId8"/>
    <p:sldId id="331" r:id="rId9"/>
    <p:sldId id="332" r:id="rId10"/>
    <p:sldId id="333" r:id="rId11"/>
    <p:sldId id="32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44BBD-E688-47A3-A97A-3063B1168CAB}" v="2" dt="2022-10-03T23:29:00.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varScale="1">
        <p:scale>
          <a:sx n="61" d="100"/>
          <a:sy n="61" d="100"/>
        </p:scale>
        <p:origin x="10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landa Jackson" userId="6ad79f89718f1441" providerId="LiveId" clId="{98F44BBD-E688-47A3-A97A-3063B1168CAB}"/>
    <pc:docChg chg="custSel addSld delSld modSld">
      <pc:chgData name="Yolanda Jackson" userId="6ad79f89718f1441" providerId="LiveId" clId="{98F44BBD-E688-47A3-A97A-3063B1168CAB}" dt="2022-10-03T19:40:04.868" v="435"/>
      <pc:docMkLst>
        <pc:docMk/>
      </pc:docMkLst>
      <pc:sldChg chg="modSp mod">
        <pc:chgData name="Yolanda Jackson" userId="6ad79f89718f1441" providerId="LiveId" clId="{98F44BBD-E688-47A3-A97A-3063B1168CAB}" dt="2022-10-03T19:07:10.576" v="1" actId="20577"/>
        <pc:sldMkLst>
          <pc:docMk/>
          <pc:sldMk cId="2988872637" sldId="256"/>
        </pc:sldMkLst>
        <pc:spChg chg="mod">
          <ac:chgData name="Yolanda Jackson" userId="6ad79f89718f1441" providerId="LiveId" clId="{98F44BBD-E688-47A3-A97A-3063B1168CAB}" dt="2022-10-03T19:07:10.576" v="1" actId="20577"/>
          <ac:spMkLst>
            <pc:docMk/>
            <pc:sldMk cId="2988872637" sldId="256"/>
            <ac:spMk id="3" creationId="{5D546B76-AA6B-4024-B2D2-BB02E164EE17}"/>
          </ac:spMkLst>
        </pc:spChg>
      </pc:sldChg>
      <pc:sldChg chg="modSp mod">
        <pc:chgData name="Yolanda Jackson" userId="6ad79f89718f1441" providerId="LiveId" clId="{98F44BBD-E688-47A3-A97A-3063B1168CAB}" dt="2022-10-03T19:39:01.347" v="395" actId="113"/>
        <pc:sldMkLst>
          <pc:docMk/>
          <pc:sldMk cId="3649865168" sldId="308"/>
        </pc:sldMkLst>
        <pc:spChg chg="mod">
          <ac:chgData name="Yolanda Jackson" userId="6ad79f89718f1441" providerId="LiveId" clId="{98F44BBD-E688-47A3-A97A-3063B1168CAB}" dt="2022-10-03T19:25:02.457" v="190" actId="20577"/>
          <ac:spMkLst>
            <pc:docMk/>
            <pc:sldMk cId="3649865168" sldId="308"/>
            <ac:spMk id="2" creationId="{5D1EE3F9-F74C-7F45-B8FD-2B3A1E60BDF5}"/>
          </ac:spMkLst>
        </pc:spChg>
        <pc:spChg chg="mod">
          <ac:chgData name="Yolanda Jackson" userId="6ad79f89718f1441" providerId="LiveId" clId="{98F44BBD-E688-47A3-A97A-3063B1168CAB}" dt="2022-10-03T19:39:01.347" v="395" actId="113"/>
          <ac:spMkLst>
            <pc:docMk/>
            <pc:sldMk cId="3649865168" sldId="308"/>
            <ac:spMk id="3" creationId="{67D52BAD-F06C-5B05-79B1-8B8EBDBA56F4}"/>
          </ac:spMkLst>
        </pc:spChg>
      </pc:sldChg>
      <pc:sldChg chg="del">
        <pc:chgData name="Yolanda Jackson" userId="6ad79f89718f1441" providerId="LiveId" clId="{98F44BBD-E688-47A3-A97A-3063B1168CAB}" dt="2022-10-03T19:39:16.922" v="396" actId="2696"/>
        <pc:sldMkLst>
          <pc:docMk/>
          <pc:sldMk cId="3021714179" sldId="314"/>
        </pc:sldMkLst>
      </pc:sldChg>
      <pc:sldChg chg="del">
        <pc:chgData name="Yolanda Jackson" userId="6ad79f89718f1441" providerId="LiveId" clId="{98F44BBD-E688-47A3-A97A-3063B1168CAB}" dt="2022-10-03T19:39:19.703" v="397" actId="2696"/>
        <pc:sldMkLst>
          <pc:docMk/>
          <pc:sldMk cId="1309832702" sldId="325"/>
        </pc:sldMkLst>
      </pc:sldChg>
      <pc:sldChg chg="modSp new mod">
        <pc:chgData name="Yolanda Jackson" userId="6ad79f89718f1441" providerId="LiveId" clId="{98F44BBD-E688-47A3-A97A-3063B1168CAB}" dt="2022-10-03T19:29:02.069" v="326" actId="27636"/>
        <pc:sldMkLst>
          <pc:docMk/>
          <pc:sldMk cId="2760340575" sldId="326"/>
        </pc:sldMkLst>
        <pc:spChg chg="mod">
          <ac:chgData name="Yolanda Jackson" userId="6ad79f89718f1441" providerId="LiveId" clId="{98F44BBD-E688-47A3-A97A-3063B1168CAB}" dt="2022-10-03T19:25:30.262" v="287" actId="20577"/>
          <ac:spMkLst>
            <pc:docMk/>
            <pc:sldMk cId="2760340575" sldId="326"/>
            <ac:spMk id="2" creationId="{3BF6A9AB-9505-6EE5-7A11-0733812E4BE5}"/>
          </ac:spMkLst>
        </pc:spChg>
        <pc:spChg chg="mod">
          <ac:chgData name="Yolanda Jackson" userId="6ad79f89718f1441" providerId="LiveId" clId="{98F44BBD-E688-47A3-A97A-3063B1168CAB}" dt="2022-10-03T19:29:02.069" v="326" actId="27636"/>
          <ac:spMkLst>
            <pc:docMk/>
            <pc:sldMk cId="2760340575" sldId="326"/>
            <ac:spMk id="3" creationId="{33C14F48-70AE-C943-A971-FABDD1720F2A}"/>
          </ac:spMkLst>
        </pc:spChg>
      </pc:sldChg>
      <pc:sldChg chg="modSp add mod">
        <pc:chgData name="Yolanda Jackson" userId="6ad79f89718f1441" providerId="LiveId" clId="{98F44BBD-E688-47A3-A97A-3063B1168CAB}" dt="2022-10-03T19:31:45.922" v="349" actId="27636"/>
        <pc:sldMkLst>
          <pc:docMk/>
          <pc:sldMk cId="3434505368" sldId="327"/>
        </pc:sldMkLst>
        <pc:spChg chg="mod">
          <ac:chgData name="Yolanda Jackson" userId="6ad79f89718f1441" providerId="LiveId" clId="{98F44BBD-E688-47A3-A97A-3063B1168CAB}" dt="2022-10-03T19:31:45.922" v="349" actId="27636"/>
          <ac:spMkLst>
            <pc:docMk/>
            <pc:sldMk cId="3434505368" sldId="327"/>
            <ac:spMk id="3" creationId="{33C14F48-70AE-C943-A971-FABDD1720F2A}"/>
          </ac:spMkLst>
        </pc:spChg>
      </pc:sldChg>
      <pc:sldChg chg="new">
        <pc:chgData name="Yolanda Jackson" userId="6ad79f89718f1441" providerId="LiveId" clId="{98F44BBD-E688-47A3-A97A-3063B1168CAB}" dt="2022-10-03T19:29:11.411" v="327" actId="680"/>
        <pc:sldMkLst>
          <pc:docMk/>
          <pc:sldMk cId="288684368" sldId="328"/>
        </pc:sldMkLst>
      </pc:sldChg>
      <pc:sldChg chg="modSp add mod">
        <pc:chgData name="Yolanda Jackson" userId="6ad79f89718f1441" providerId="LiveId" clId="{98F44BBD-E688-47A3-A97A-3063B1168CAB}" dt="2022-10-03T19:31:05.229" v="343" actId="20577"/>
        <pc:sldMkLst>
          <pc:docMk/>
          <pc:sldMk cId="2664470909" sldId="329"/>
        </pc:sldMkLst>
        <pc:spChg chg="mod">
          <ac:chgData name="Yolanda Jackson" userId="6ad79f89718f1441" providerId="LiveId" clId="{98F44BBD-E688-47A3-A97A-3063B1168CAB}" dt="2022-10-03T19:31:05.229" v="343" actId="20577"/>
          <ac:spMkLst>
            <pc:docMk/>
            <pc:sldMk cId="2664470909" sldId="329"/>
            <ac:spMk id="3" creationId="{33C14F48-70AE-C943-A971-FABDD1720F2A}"/>
          </ac:spMkLst>
        </pc:spChg>
      </pc:sldChg>
      <pc:sldChg chg="modSp add mod">
        <pc:chgData name="Yolanda Jackson" userId="6ad79f89718f1441" providerId="LiveId" clId="{98F44BBD-E688-47A3-A97A-3063B1168CAB}" dt="2022-10-03T19:33:43.939" v="359" actId="113"/>
        <pc:sldMkLst>
          <pc:docMk/>
          <pc:sldMk cId="446858501" sldId="330"/>
        </pc:sldMkLst>
        <pc:spChg chg="mod">
          <ac:chgData name="Yolanda Jackson" userId="6ad79f89718f1441" providerId="LiveId" clId="{98F44BBD-E688-47A3-A97A-3063B1168CAB}" dt="2022-10-03T19:33:43.939" v="359" actId="113"/>
          <ac:spMkLst>
            <pc:docMk/>
            <pc:sldMk cId="446858501" sldId="330"/>
            <ac:spMk id="3" creationId="{33C14F48-70AE-C943-A971-FABDD1720F2A}"/>
          </ac:spMkLst>
        </pc:spChg>
      </pc:sldChg>
      <pc:sldChg chg="modSp add mod">
        <pc:chgData name="Yolanda Jackson" userId="6ad79f89718f1441" providerId="LiveId" clId="{98F44BBD-E688-47A3-A97A-3063B1168CAB}" dt="2022-10-03T19:35:18.376" v="372" actId="113"/>
        <pc:sldMkLst>
          <pc:docMk/>
          <pc:sldMk cId="2461014596" sldId="331"/>
        </pc:sldMkLst>
        <pc:spChg chg="mod">
          <ac:chgData name="Yolanda Jackson" userId="6ad79f89718f1441" providerId="LiveId" clId="{98F44BBD-E688-47A3-A97A-3063B1168CAB}" dt="2022-10-03T19:35:18.376" v="372" actId="113"/>
          <ac:spMkLst>
            <pc:docMk/>
            <pc:sldMk cId="2461014596" sldId="331"/>
            <ac:spMk id="3" creationId="{33C14F48-70AE-C943-A971-FABDD1720F2A}"/>
          </ac:spMkLst>
        </pc:spChg>
      </pc:sldChg>
      <pc:sldChg chg="modSp add mod">
        <pc:chgData name="Yolanda Jackson" userId="6ad79f89718f1441" providerId="LiveId" clId="{98F44BBD-E688-47A3-A97A-3063B1168CAB}" dt="2022-10-03T19:37:30.214" v="383" actId="113"/>
        <pc:sldMkLst>
          <pc:docMk/>
          <pc:sldMk cId="1197712525" sldId="332"/>
        </pc:sldMkLst>
        <pc:spChg chg="mod">
          <ac:chgData name="Yolanda Jackson" userId="6ad79f89718f1441" providerId="LiveId" clId="{98F44BBD-E688-47A3-A97A-3063B1168CAB}" dt="2022-10-03T19:37:30.214" v="383" actId="113"/>
          <ac:spMkLst>
            <pc:docMk/>
            <pc:sldMk cId="1197712525" sldId="332"/>
            <ac:spMk id="3" creationId="{33C14F48-70AE-C943-A971-FABDD1720F2A}"/>
          </ac:spMkLst>
        </pc:spChg>
      </pc:sldChg>
      <pc:sldChg chg="modSp add mod">
        <pc:chgData name="Yolanda Jackson" userId="6ad79f89718f1441" providerId="LiveId" clId="{98F44BBD-E688-47A3-A97A-3063B1168CAB}" dt="2022-10-03T19:38:14.359" v="394" actId="113"/>
        <pc:sldMkLst>
          <pc:docMk/>
          <pc:sldMk cId="699034532" sldId="333"/>
        </pc:sldMkLst>
        <pc:spChg chg="mod">
          <ac:chgData name="Yolanda Jackson" userId="6ad79f89718f1441" providerId="LiveId" clId="{98F44BBD-E688-47A3-A97A-3063B1168CAB}" dt="2022-10-03T19:38:14.359" v="394" actId="113"/>
          <ac:spMkLst>
            <pc:docMk/>
            <pc:sldMk cId="699034532" sldId="333"/>
            <ac:spMk id="3" creationId="{33C14F48-70AE-C943-A971-FABDD1720F2A}"/>
          </ac:spMkLst>
        </pc:spChg>
      </pc:sldChg>
      <pc:sldChg chg="modSp new mod">
        <pc:chgData name="Yolanda Jackson" userId="6ad79f89718f1441" providerId="LiveId" clId="{98F44BBD-E688-47A3-A97A-3063B1168CAB}" dt="2022-10-03T19:40:04.868" v="435"/>
        <pc:sldMkLst>
          <pc:docMk/>
          <pc:sldMk cId="1945168953" sldId="334"/>
        </pc:sldMkLst>
        <pc:spChg chg="mod">
          <ac:chgData name="Yolanda Jackson" userId="6ad79f89718f1441" providerId="LiveId" clId="{98F44BBD-E688-47A3-A97A-3063B1168CAB}" dt="2022-10-03T19:40:02.041" v="434" actId="20577"/>
          <ac:spMkLst>
            <pc:docMk/>
            <pc:sldMk cId="1945168953" sldId="334"/>
            <ac:spMk id="2" creationId="{1FF012AB-36B3-A2EF-94E7-8B8877EEDA38}"/>
          </ac:spMkLst>
        </pc:spChg>
        <pc:spChg chg="mod">
          <ac:chgData name="Yolanda Jackson" userId="6ad79f89718f1441" providerId="LiveId" clId="{98F44BBD-E688-47A3-A97A-3063B1168CAB}" dt="2022-10-03T19:40:04.868" v="435"/>
          <ac:spMkLst>
            <pc:docMk/>
            <pc:sldMk cId="1945168953" sldId="334"/>
            <ac:spMk id="3" creationId="{1688D785-9B71-22C9-2A17-C884B4D4442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10/3/2022</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10/3/2022</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10/3/2022</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10/3/2022</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61OgOpU7jZ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0102-A1B4-4FBD-B865-2DECC6B69FF2}"/>
              </a:ext>
            </a:extLst>
          </p:cNvPr>
          <p:cNvSpPr>
            <a:spLocks noGrp="1"/>
          </p:cNvSpPr>
          <p:nvPr>
            <p:ph type="ctrTitle"/>
          </p:nvPr>
        </p:nvSpPr>
        <p:spPr/>
        <p:txBody>
          <a:bodyPr/>
          <a:lstStyle/>
          <a:p>
            <a:r>
              <a:rPr lang="en-US" dirty="0"/>
              <a:t>Women in Ministry</a:t>
            </a:r>
          </a:p>
        </p:txBody>
      </p:sp>
      <p:sp>
        <p:nvSpPr>
          <p:cNvPr id="3" name="Subtitle 2">
            <a:extLst>
              <a:ext uri="{FF2B5EF4-FFF2-40B4-BE49-F238E27FC236}">
                <a16:creationId xmlns:a16="http://schemas.microsoft.com/office/drawing/2014/main" id="{5D546B76-AA6B-4024-B2D2-BB02E164EE17}"/>
              </a:ext>
            </a:extLst>
          </p:cNvPr>
          <p:cNvSpPr>
            <a:spLocks noGrp="1"/>
          </p:cNvSpPr>
          <p:nvPr>
            <p:ph type="subTitle" idx="1"/>
          </p:nvPr>
        </p:nvSpPr>
        <p:spPr>
          <a:xfrm>
            <a:off x="1128404" y="3564467"/>
            <a:ext cx="8637072" cy="1581274"/>
          </a:xfrm>
        </p:spPr>
        <p:txBody>
          <a:bodyPr>
            <a:normAutofit fontScale="85000" lnSpcReduction="10000"/>
          </a:bodyPr>
          <a:lstStyle/>
          <a:p>
            <a:r>
              <a:rPr lang="en-US" dirty="0"/>
              <a:t>Emmanuel Bible College </a:t>
            </a:r>
          </a:p>
          <a:p>
            <a:r>
              <a:rPr lang="en-US" dirty="0"/>
              <a:t>Nashville, TN </a:t>
            </a:r>
          </a:p>
          <a:p>
            <a:r>
              <a:rPr lang="en-US" dirty="0"/>
              <a:t>Class 7</a:t>
            </a:r>
          </a:p>
          <a:p>
            <a:r>
              <a:rPr lang="en-US" dirty="0"/>
              <a:t>Professor Jackson</a:t>
            </a:r>
          </a:p>
        </p:txBody>
      </p:sp>
    </p:spTree>
    <p:extLst>
      <p:ext uri="{BB962C8B-B14F-4D97-AF65-F5344CB8AC3E}">
        <p14:creationId xmlns:p14="http://schemas.microsoft.com/office/powerpoint/2010/main" val="298887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51940"/>
          </a:xfrm>
        </p:spPr>
        <p:txBody>
          <a:bodyPr>
            <a:normAutofit fontScale="85000" lnSpcReduction="20000"/>
          </a:bodyPr>
          <a:lstStyle/>
          <a:p>
            <a:r>
              <a:rPr lang="en-US" b="1" dirty="0"/>
              <a:t>Priscilla - The Teacher</a:t>
            </a:r>
          </a:p>
          <a:p>
            <a:r>
              <a:rPr lang="en-US" b="1" dirty="0"/>
              <a:t>Scripture: Acts 18:1-3, 18-28</a:t>
            </a:r>
          </a:p>
          <a:p>
            <a:r>
              <a:rPr lang="en-US" dirty="0"/>
              <a:t>Priscilla and her husband Aquila met and traveled with Paul for a time, but when their paths diverged they continued to share the message of Jesus wherever they went. Though they wished Paul could have stayed with them, the couple soon crossed paths with another man who was sharing the Scriptures and teaching about Jesus. His name was Apollos, and though he had knowledge about many things, Pricilla and Aquilla, “explained to him the way of God more adequately” (Acts 18:26). Their instruction to Apollos helped him to continue to grow in fruitfulness, and he became an important leader for the early church.</a:t>
            </a:r>
          </a:p>
          <a:p>
            <a:r>
              <a:rPr lang="en-US" b="1" dirty="0"/>
              <a:t>Leadership Lesson: </a:t>
            </a:r>
            <a:r>
              <a:rPr lang="en-US" dirty="0"/>
              <a:t>When God doesn’t let us stay where or with who we want, he has a purpose for each of us, and we will find it if we remain faithful.</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69903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76D2-3723-D2CC-E88E-48A3CBBFEC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7EB955-6261-EB22-1608-C61CC8F6807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68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3930897"/>
          </a:xfrm>
        </p:spPr>
        <p:txBody>
          <a:bodyPr>
            <a:noAutofit/>
          </a:bodyPr>
          <a:lstStyle/>
          <a:p>
            <a:r>
              <a:rPr lang="en-US" dirty="0"/>
              <a:t>The Lord Calls Samuel</a:t>
            </a:r>
          </a:p>
          <a:p>
            <a:r>
              <a:rPr lang="en-US" dirty="0"/>
              <a:t>1 Samuel 3</a:t>
            </a:r>
          </a:p>
          <a:p>
            <a:r>
              <a:rPr lang="en-US" b="1" dirty="0"/>
              <a:t>Did God Call Women in the Bible in this way…</a:t>
            </a:r>
          </a:p>
        </p:txBody>
      </p:sp>
    </p:spTree>
    <p:extLst>
      <p:ext uri="{BB962C8B-B14F-4D97-AF65-F5344CB8AC3E}">
        <p14:creationId xmlns:p14="http://schemas.microsoft.com/office/powerpoint/2010/main" val="364986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2AB-36B3-A2EF-94E7-8B8877EEDA38}"/>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1688D785-9B71-22C9-2A17-C884B4D4442C}"/>
              </a:ext>
            </a:extLst>
          </p:cNvPr>
          <p:cNvSpPr>
            <a:spLocks noGrp="1"/>
          </p:cNvSpPr>
          <p:nvPr>
            <p:ph idx="1"/>
          </p:nvPr>
        </p:nvSpPr>
        <p:spPr/>
        <p:txBody>
          <a:bodyPr/>
          <a:lstStyle/>
          <a:p>
            <a:r>
              <a:rPr lang="en-US" dirty="0">
                <a:hlinkClick r:id="rId2"/>
              </a:rPr>
              <a:t>https://youtu.be/61OgOpU7jZw</a:t>
            </a:r>
            <a:endParaRPr lang="en-US" dirty="0"/>
          </a:p>
        </p:txBody>
      </p:sp>
    </p:spTree>
    <p:extLst>
      <p:ext uri="{BB962C8B-B14F-4D97-AF65-F5344CB8AC3E}">
        <p14:creationId xmlns:p14="http://schemas.microsoft.com/office/powerpoint/2010/main" val="194516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8"/>
            <a:ext cx="9603275" cy="3732907"/>
          </a:xfrm>
        </p:spPr>
        <p:txBody>
          <a:bodyPr>
            <a:normAutofit fontScale="92500" lnSpcReduction="10000"/>
          </a:bodyPr>
          <a:lstStyle/>
          <a:p>
            <a:r>
              <a:rPr lang="en-US" b="1" dirty="0"/>
              <a:t>Miriam - The Sister of Moses</a:t>
            </a:r>
          </a:p>
          <a:p>
            <a:r>
              <a:rPr lang="en-US" b="1" dirty="0"/>
              <a:t>Scripture:</a:t>
            </a:r>
            <a:r>
              <a:rPr lang="en-US" dirty="0"/>
              <a:t> Exodus 2:1-10, 15:19-21</a:t>
            </a:r>
          </a:p>
          <a:p>
            <a:r>
              <a:rPr lang="en-US" dirty="0"/>
              <a:t>She continued to lead people in worship, and remained by Moses’s side throughout the Exodus, wandering in the wilderness with the Hebrew people. She was far from perfect: in Numbers 12 she was tempted with envy and lies, believing that her position was not enough, and set her sights on Moses’s position. God corrected her quickly and restored her to her people.</a:t>
            </a:r>
          </a:p>
          <a:p>
            <a:r>
              <a:rPr lang="en-US" b="1" dirty="0"/>
              <a:t>Leadership lesson: </a:t>
            </a:r>
            <a:r>
              <a:rPr lang="en-US" dirty="0"/>
              <a:t>Do not be so sure of your skill that you try to place yourself in a position God has given to someone else.</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276034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10376"/>
          </a:xfrm>
        </p:spPr>
        <p:txBody>
          <a:bodyPr>
            <a:normAutofit fontScale="85000" lnSpcReduction="10000"/>
          </a:bodyPr>
          <a:lstStyle/>
          <a:p>
            <a:r>
              <a:rPr lang="en-US" b="1" dirty="0"/>
              <a:t>Deborah - The Judge</a:t>
            </a:r>
          </a:p>
          <a:p>
            <a:r>
              <a:rPr lang="en-US" b="1" dirty="0"/>
              <a:t>Scripture: </a:t>
            </a:r>
            <a:r>
              <a:rPr lang="en-US" dirty="0"/>
              <a:t>Judges 4 &amp; 5</a:t>
            </a:r>
          </a:p>
          <a:p>
            <a:r>
              <a:rPr lang="en-US" dirty="0"/>
              <a:t>Before Israel had kings they looked to judges to lead them. To be a judge you would need courage, but Deborah’s bravery must have begun at a young age, for she stepped into a position previously only held by men. It is difficult to dream of things you have never seen done, but she stepped up and sought freedom for her people from Sisera, a cruel Canaanite king. She knew that God was the one who went before them and went with her people into battle. Sisera was eventually brought to death with a tent peg that Jael plunged through his head, and Israel had peace for forty years.</a:t>
            </a:r>
          </a:p>
          <a:p>
            <a:r>
              <a:rPr lang="en-US" b="1" dirty="0"/>
              <a:t>Leadership lesson: </a:t>
            </a:r>
            <a:r>
              <a:rPr lang="en-US" dirty="0"/>
              <a:t>Just because it hasn’t been done doesn’t mean you shouldn’t do it.</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343450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51940"/>
          </a:xfrm>
        </p:spPr>
        <p:txBody>
          <a:bodyPr>
            <a:normAutofit fontScale="85000" lnSpcReduction="20000"/>
          </a:bodyPr>
          <a:lstStyle/>
          <a:p>
            <a:r>
              <a:rPr lang="en-US" b="1" dirty="0"/>
              <a:t>Esther - The Queen</a:t>
            </a:r>
          </a:p>
          <a:p>
            <a:r>
              <a:rPr lang="en-US" b="1" dirty="0"/>
              <a:t>Scripture: </a:t>
            </a:r>
            <a:r>
              <a:rPr lang="en-US" dirty="0"/>
              <a:t>The Book of Esther</a:t>
            </a:r>
          </a:p>
          <a:p>
            <a:r>
              <a:rPr lang="en-US" dirty="0"/>
              <a:t>Esther in the Bible was a hesitant leader, but eventually, she understood that, though she did not seek leadership, God had bestowed it upon her. The Persian king Xerxes needed a new queen after getting rid of his first one for disobedience. Esther won his heart but did not reveal her Jewish heritage as she stepped into her royal position.</a:t>
            </a:r>
          </a:p>
          <a:p>
            <a:r>
              <a:rPr lang="en-US" dirty="0"/>
              <a:t>Esther, and followers of Christ in general, need to know that their times and places are not accidental but chosen. God was ready to move and Esther eventually decided to move with him.</a:t>
            </a:r>
          </a:p>
          <a:p>
            <a:r>
              <a:rPr lang="en-US" b="1" dirty="0"/>
              <a:t>Leadership lesson: </a:t>
            </a:r>
            <a:r>
              <a:rPr lang="en-US" dirty="0"/>
              <a:t>The plans of God are not dependent on you, but you are invited to be a part of his amazing wonders. </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2664470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51940"/>
          </a:xfrm>
        </p:spPr>
        <p:txBody>
          <a:bodyPr>
            <a:normAutofit fontScale="92500" lnSpcReduction="10000"/>
          </a:bodyPr>
          <a:lstStyle/>
          <a:p>
            <a:r>
              <a:rPr lang="en-US" b="1" dirty="0"/>
              <a:t>Mary Mother of Jesus - The Mother</a:t>
            </a:r>
          </a:p>
          <a:p>
            <a:r>
              <a:rPr lang="en-US" b="1" dirty="0"/>
              <a:t>Scripture: </a:t>
            </a:r>
            <a:r>
              <a:rPr lang="en-US" dirty="0"/>
              <a:t>Luke 1-2</a:t>
            </a:r>
          </a:p>
          <a:p>
            <a:r>
              <a:rPr lang="en-US" dirty="0"/>
              <a:t>Mary was young when God chose her to carry the baby that would save the world. She was approached by angels, wise men came to visit her son, and she witnessed her son being crucified for sins he did not commit. Her faith sustained her through these times, and though imperfect, she handled the miraculous and the traumatic with a heart that trusted in God.</a:t>
            </a:r>
          </a:p>
          <a:p>
            <a:r>
              <a:rPr lang="en-US" b="1" dirty="0"/>
              <a:t>Leadership lesson: </a:t>
            </a:r>
            <a:r>
              <a:rPr lang="en-US" dirty="0"/>
              <a:t>Treasure the ways of God in your heart and you will always be rich.</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44685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51940"/>
          </a:xfrm>
        </p:spPr>
        <p:txBody>
          <a:bodyPr>
            <a:normAutofit fontScale="85000" lnSpcReduction="20000"/>
          </a:bodyPr>
          <a:lstStyle/>
          <a:p>
            <a:r>
              <a:rPr lang="en-US" b="1" dirty="0"/>
              <a:t>The Woman at the Well - The Woman with a Scandalous Past</a:t>
            </a:r>
          </a:p>
          <a:p>
            <a:r>
              <a:rPr lang="en-US" b="1" dirty="0"/>
              <a:t>Scripture: </a:t>
            </a:r>
            <a:r>
              <a:rPr lang="en-US" dirty="0"/>
              <a:t>John 4</a:t>
            </a:r>
          </a:p>
          <a:p>
            <a:r>
              <a:rPr lang="en-US" dirty="0"/>
              <a:t> “After her conversation with Jesus, the woman at the well is just beginning a whole new way of living, but none of the facts of her life have changed. She is still living with a man who isn't her husband. She has still been divorced five times… Her faith is only a few minutes old and already she has become an evangelist, already she is having a huge influence on her community.” Her life was a mess, she met Jesus, and then she led others to find the living water that could save their souls. She didn’t wait until she looked more acceptable to others, she just started proclaiming the messiah has arrived! </a:t>
            </a:r>
          </a:p>
          <a:p>
            <a:r>
              <a:rPr lang="en-US" b="1" dirty="0"/>
              <a:t>Leadership lesson: </a:t>
            </a:r>
            <a:r>
              <a:rPr lang="en-US" dirty="0"/>
              <a:t>Don’t let a lack of cultural qualifications keep you from sharing the message of God’s glorious grace.</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246101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A9AB-9505-6EE5-7A11-0733812E4BE5}"/>
              </a:ext>
            </a:extLst>
          </p:cNvPr>
          <p:cNvSpPr>
            <a:spLocks noGrp="1"/>
          </p:cNvSpPr>
          <p:nvPr>
            <p:ph type="title"/>
          </p:nvPr>
        </p:nvSpPr>
        <p:spPr/>
        <p:txBody>
          <a:bodyPr/>
          <a:lstStyle/>
          <a:p>
            <a:r>
              <a:rPr lang="en-US" dirty="0"/>
              <a:t>Exploring the Call to Ministry</a:t>
            </a:r>
          </a:p>
        </p:txBody>
      </p:sp>
      <p:sp>
        <p:nvSpPr>
          <p:cNvPr id="3" name="Content Placeholder 2">
            <a:extLst>
              <a:ext uri="{FF2B5EF4-FFF2-40B4-BE49-F238E27FC236}">
                <a16:creationId xmlns:a16="http://schemas.microsoft.com/office/drawing/2014/main" id="{33C14F48-70AE-C943-A971-FABDD1720F2A}"/>
              </a:ext>
            </a:extLst>
          </p:cNvPr>
          <p:cNvSpPr>
            <a:spLocks noGrp="1"/>
          </p:cNvSpPr>
          <p:nvPr>
            <p:ph idx="1"/>
          </p:nvPr>
        </p:nvSpPr>
        <p:spPr>
          <a:xfrm>
            <a:off x="1130270" y="2171769"/>
            <a:ext cx="9603275" cy="3951940"/>
          </a:xfrm>
        </p:spPr>
        <p:txBody>
          <a:bodyPr>
            <a:normAutofit fontScale="92500" lnSpcReduction="20000"/>
          </a:bodyPr>
          <a:lstStyle/>
          <a:p>
            <a:r>
              <a:rPr lang="en-US" b="1" dirty="0"/>
              <a:t>Anna - The Widow</a:t>
            </a:r>
          </a:p>
          <a:p>
            <a:r>
              <a:rPr lang="en-US" b="1" dirty="0"/>
              <a:t>Scripture: Luke 2:21-38</a:t>
            </a:r>
          </a:p>
          <a:p>
            <a:r>
              <a:rPr lang="en-US" dirty="0"/>
              <a:t>Anna lived in the temple Mary and Joseph brought Jesus to for purification rights after birth. Simeon recognized the baby for who he was and declared that he would bring salvation to Israel. Anna was only married seven years before her husband died and left her a widow. She knew sorrow but she also sought God. She fasted, prayed, and was relentlessly faithful, and at 84 years she laid eyes on the Prince of Peace and went out to tell anyone who would listen that redemption had come.</a:t>
            </a:r>
          </a:p>
          <a:p>
            <a:r>
              <a:rPr lang="en-US" b="1" dirty="0"/>
              <a:t>Leadership lesson: </a:t>
            </a:r>
            <a:r>
              <a:rPr lang="en-US" dirty="0"/>
              <a:t>You are never too old to work for the Lord.</a:t>
            </a:r>
          </a:p>
          <a:p>
            <a:r>
              <a:rPr lang="en-US" sz="1500" i="1" dirty="0"/>
              <a:t>https://www.ibelieve.com/faith/women-in-the-bible-god-used-to-save-lives-and-lead-others.html</a:t>
            </a:r>
          </a:p>
          <a:p>
            <a:endParaRPr lang="en-US" dirty="0"/>
          </a:p>
        </p:txBody>
      </p:sp>
    </p:spTree>
    <p:extLst>
      <p:ext uri="{BB962C8B-B14F-4D97-AF65-F5344CB8AC3E}">
        <p14:creationId xmlns:p14="http://schemas.microsoft.com/office/powerpoint/2010/main" val="11977125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826</TotalTime>
  <Words>1112</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Gallery</vt:lpstr>
      <vt:lpstr>Women in Ministry</vt:lpstr>
      <vt:lpstr>Exploring the Call to Ministry</vt:lpstr>
      <vt:lpstr>Exploring the Call to Ministry</vt:lpstr>
      <vt:lpstr>Exploring the Call to Ministry</vt:lpstr>
      <vt:lpstr>Exploring the Call to Ministry</vt:lpstr>
      <vt:lpstr>Exploring the Call to Ministry</vt:lpstr>
      <vt:lpstr>Exploring the Call to Ministry</vt:lpstr>
      <vt:lpstr>Exploring the Call to Ministry</vt:lpstr>
      <vt:lpstr>Exploring the Call to Ministry</vt:lpstr>
      <vt:lpstr>Exploring the Call to Ministry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Bible</dc:title>
  <dc:creator>Yolanda Jackson</dc:creator>
  <cp:lastModifiedBy>Yolanda Jackson</cp:lastModifiedBy>
  <cp:revision>48</cp:revision>
  <dcterms:created xsi:type="dcterms:W3CDTF">2019-01-10T18:44:03Z</dcterms:created>
  <dcterms:modified xsi:type="dcterms:W3CDTF">2022-10-03T23:29:10Z</dcterms:modified>
</cp:coreProperties>
</file>